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1256" r:id="rId2"/>
    <p:sldId id="1257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2045" autoAdjust="0"/>
  </p:normalViewPr>
  <p:slideViewPr>
    <p:cSldViewPr>
      <p:cViewPr varScale="1">
        <p:scale>
          <a:sx n="105" d="100"/>
          <a:sy n="105" d="100"/>
        </p:scale>
        <p:origin x="36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0F5D-A9B9-411C-920E-236D90D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Congestion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03480-8DB3-466C-90D5-9D2E07EC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of situation</a:t>
            </a:r>
          </a:p>
          <a:p>
            <a:pPr lvl="1"/>
            <a:r>
              <a:rPr lang="en-US" altLang="ko-KR" dirty="0"/>
              <a:t>Over AP timeslot or can not support request bitrate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Not occur situation</a:t>
            </a:r>
          </a:p>
          <a:p>
            <a:pPr lvl="1"/>
            <a:r>
              <a:rPr lang="en-US" altLang="ko-KR" dirty="0"/>
              <a:t>Provide streaming service according to request bitrate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Occur situation</a:t>
            </a:r>
          </a:p>
          <a:p>
            <a:pPr lvl="1"/>
            <a:r>
              <a:rPr lang="en-US" altLang="ko-KR" dirty="0"/>
              <a:t>Use this algorithm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15846-EBC2-41AE-9B58-48115F1DF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8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2290F5D-A9B9-411C-920E-236D90D4CD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2290F5D-A9B9-411C-920E-236D90D4C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03480-8DB3-466C-90D5-9D2E07EC1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Consider bandwidth ratio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03480-8DB3-466C-90D5-9D2E07EC1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15846-EBC2-41AE-9B58-48115F1DF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095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12195</TotalTime>
  <Words>38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Congestion</vt:lpstr>
      <vt:lpstr>x_(i,j) adjustment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578</cp:revision>
  <dcterms:created xsi:type="dcterms:W3CDTF">2020-01-02T02:20:46Z</dcterms:created>
  <dcterms:modified xsi:type="dcterms:W3CDTF">2020-02-22T01:17:06Z</dcterms:modified>
</cp:coreProperties>
</file>