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611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59" d="100"/>
          <a:sy n="59" d="100"/>
        </p:scale>
        <p:origin x="13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3847&amp;id=19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&amp;m_temp1=5745&amp;id=849" TargetMode="External"/><Relationship Id="rId5" Type="http://schemas.openxmlformats.org/officeDocument/2006/relationships/hyperlink" Target="http://www.ktword.co.kr/abbr_view.php?nav=&amp;m_temp1=2157&amp;id=371" TargetMode="External"/><Relationship Id="rId4" Type="http://schemas.openxmlformats.org/officeDocument/2006/relationships/hyperlink" Target="http://www.ktword.co.kr/abbr_view.php?nav=&amp;m_temp1=730&amp;id=822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1%84%EB%84%90_(%ED%86%B5%EC%8B%A0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C%A3%BC%ED%8C%8C%EC%88%98_%EB%B6%84%ED%95%A0_%EB%8B%A4%EC%A4%91_%EC%A0%91%EC%86%8D" TargetMode="External"/><Relationship Id="rId5" Type="http://schemas.openxmlformats.org/officeDocument/2006/relationships/hyperlink" Target="https://ko.wikipedia.org/wiki/%EC%A3%BC%ED%8C%8C%EC%88%98" TargetMode="External"/><Relationship Id="rId4" Type="http://schemas.openxmlformats.org/officeDocument/2006/relationships/hyperlink" Target="https://ko.wikipedia.org/wiki/%EB%8C%80%EC%97%AD%ED%8F%AD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3%BC%ED%8C%8C%EC%88%9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2&amp;m_temp1=1157&amp;id=219" TargetMode="External"/><Relationship Id="rId5" Type="http://schemas.openxmlformats.org/officeDocument/2006/relationships/hyperlink" Target="http://www.ktword.co.kr/abbr_view.php?nav=2&amp;m_temp1=2021&amp;id=145" TargetMode="External"/><Relationship Id="rId4" Type="http://schemas.openxmlformats.org/officeDocument/2006/relationships/hyperlink" Target="http://www.ktword.co.kr/abbr_view.php?nav=2&amp;m_temp1=3488&amp;id=1271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Duplex</a:t>
            </a:r>
            <a:r>
              <a:rPr kumimoji="0" lang="ko-KR" altLang="en-US" kern="0" dirty="0" smtClean="0">
                <a:sym typeface="굴림" pitchFamily="50" charset="-127"/>
              </a:rPr>
              <a:t>는 </a:t>
            </a:r>
            <a:r>
              <a:rPr kumimoji="0" lang="en-US" altLang="ko-KR" kern="0" dirty="0" smtClean="0">
                <a:sym typeface="굴림" pitchFamily="50" charset="-127"/>
              </a:rPr>
              <a:t>full-duplex(</a:t>
            </a:r>
            <a:r>
              <a:rPr kumimoji="0" lang="ko-KR" altLang="en-US" kern="0" dirty="0" smtClean="0">
                <a:sym typeface="굴림" pitchFamily="50" charset="-127"/>
              </a:rPr>
              <a:t>동시에 송수신</a:t>
            </a:r>
            <a:r>
              <a:rPr kumimoji="0" lang="en-US" altLang="ko-KR" kern="0" dirty="0" smtClean="0">
                <a:sym typeface="굴림" pitchFamily="50" charset="-127"/>
              </a:rPr>
              <a:t>),</a:t>
            </a:r>
            <a:r>
              <a:rPr kumimoji="0" lang="en-US" altLang="ko-KR" kern="0" baseline="0" dirty="0" smtClean="0">
                <a:sym typeface="굴림" pitchFamily="50" charset="-127"/>
              </a:rPr>
              <a:t> half-duplex(</a:t>
            </a:r>
            <a:r>
              <a:rPr kumimoji="0" lang="ko-KR" altLang="en-US" kern="0" baseline="0" dirty="0" smtClean="0">
                <a:sym typeface="굴림" pitchFamily="50" charset="-127"/>
              </a:rPr>
              <a:t>한번에 한쪽만 송수신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등이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Wireless network</a:t>
            </a:r>
            <a:r>
              <a:rPr kumimoji="0" lang="ko-KR" altLang="en-US" kern="0" baseline="0" dirty="0" smtClean="0">
                <a:sym typeface="굴림" pitchFamily="50" charset="-127"/>
              </a:rPr>
              <a:t>에는 </a:t>
            </a:r>
            <a:r>
              <a:rPr kumimoji="0" lang="en-US" altLang="ko-KR" kern="0" baseline="0" dirty="0" smtClean="0">
                <a:sym typeface="굴림" pitchFamily="50" charset="-127"/>
              </a:rPr>
              <a:t>FDD, TDD</a:t>
            </a:r>
            <a:r>
              <a:rPr kumimoji="0" lang="ko-KR" altLang="en-US" kern="0" baseline="0" dirty="0" smtClean="0">
                <a:sym typeface="굴림" pitchFamily="50" charset="-127"/>
              </a:rPr>
              <a:t>등의 </a:t>
            </a:r>
            <a:r>
              <a:rPr kumimoji="0" lang="en-US" altLang="ko-KR" kern="0" baseline="0" dirty="0" smtClean="0">
                <a:sym typeface="굴림" pitchFamily="50" charset="-127"/>
              </a:rPr>
              <a:t>Duplexing </a:t>
            </a:r>
            <a:r>
              <a:rPr kumimoji="0" lang="ko-KR" altLang="en-US" kern="0" baseline="0" dirty="0" smtClean="0">
                <a:sym typeface="굴림" pitchFamily="50" charset="-127"/>
              </a:rPr>
              <a:t>방법이 있음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7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Duplex</a:t>
            </a:r>
            <a:r>
              <a:rPr kumimoji="0" lang="ko-KR" altLang="en-US" kern="0" dirty="0" smtClean="0">
                <a:sym typeface="굴림" pitchFamily="50" charset="-127"/>
              </a:rPr>
              <a:t>는 </a:t>
            </a:r>
            <a:r>
              <a:rPr kumimoji="0" lang="en-US" altLang="ko-KR" kern="0" dirty="0" smtClean="0">
                <a:sym typeface="굴림" pitchFamily="50" charset="-127"/>
              </a:rPr>
              <a:t>full-duplex(</a:t>
            </a:r>
            <a:r>
              <a:rPr kumimoji="0" lang="ko-KR" altLang="en-US" kern="0" dirty="0" smtClean="0">
                <a:sym typeface="굴림" pitchFamily="50" charset="-127"/>
              </a:rPr>
              <a:t>동시에 송수신</a:t>
            </a:r>
            <a:r>
              <a:rPr kumimoji="0" lang="en-US" altLang="ko-KR" kern="0" dirty="0" smtClean="0">
                <a:sym typeface="굴림" pitchFamily="50" charset="-127"/>
              </a:rPr>
              <a:t>),</a:t>
            </a:r>
            <a:r>
              <a:rPr kumimoji="0" lang="en-US" altLang="ko-KR" kern="0" baseline="0" dirty="0" smtClean="0">
                <a:sym typeface="굴림" pitchFamily="50" charset="-127"/>
              </a:rPr>
              <a:t> half-duplex(</a:t>
            </a:r>
            <a:r>
              <a:rPr kumimoji="0" lang="ko-KR" altLang="en-US" kern="0" baseline="0" dirty="0" smtClean="0">
                <a:sym typeface="굴림" pitchFamily="50" charset="-127"/>
              </a:rPr>
              <a:t>한번에 한쪽만 송수신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등이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Wireless network</a:t>
            </a:r>
            <a:r>
              <a:rPr kumimoji="0" lang="ko-KR" altLang="en-US" kern="0" baseline="0" dirty="0" smtClean="0">
                <a:sym typeface="굴림" pitchFamily="50" charset="-127"/>
              </a:rPr>
              <a:t>에는 </a:t>
            </a:r>
            <a:r>
              <a:rPr kumimoji="0" lang="en-US" altLang="ko-KR" kern="0" baseline="0" dirty="0" smtClean="0">
                <a:sym typeface="굴림" pitchFamily="50" charset="-127"/>
              </a:rPr>
              <a:t>FDD, TDD</a:t>
            </a:r>
            <a:r>
              <a:rPr kumimoji="0" lang="ko-KR" altLang="en-US" kern="0" baseline="0" dirty="0" smtClean="0">
                <a:sym typeface="굴림" pitchFamily="50" charset="-127"/>
              </a:rPr>
              <a:t>등의 </a:t>
            </a:r>
            <a:r>
              <a:rPr kumimoji="0" lang="en-US" altLang="ko-KR" kern="0" baseline="0" dirty="0" smtClean="0">
                <a:sym typeface="굴림" pitchFamily="50" charset="-127"/>
              </a:rPr>
              <a:t>Duplexing </a:t>
            </a:r>
            <a:r>
              <a:rPr kumimoji="0" lang="ko-KR" altLang="en-US" kern="0" baseline="0" dirty="0" smtClean="0">
                <a:sym typeface="굴림" pitchFamily="50" charset="-127"/>
              </a:rPr>
              <a:t>방법이 있음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1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81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ko-KR" altLang="en-US" b="1" dirty="0" smtClean="0"/>
              <a:t>숨겨진 </a:t>
            </a:r>
            <a:r>
              <a:rPr kumimoji="1" lang="ko-KR" altLang="en-US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b="1" dirty="0" smtClean="0"/>
              <a:t> 문제 </a:t>
            </a:r>
            <a:r>
              <a:rPr lang="en-US" altLang="ko-KR" b="1" dirty="0" smtClean="0"/>
              <a:t>(Hidden </a:t>
            </a:r>
            <a:r>
              <a:rPr kumimoji="1" lang="en-US" altLang="ko-KR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터미널 또는 단말기  ㅇ 디스플레이 및 입력 등의 기능을 갖는 단말장치를 일컫는 매우 일반적인 용어 ㅇ tty (Teletypewriter)    - 과거 유닉스에서 호스트에 비동기 직렬통신 방식으로 "/>
              </a:rPr>
              <a:t>Terminal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Problem)</a:t>
            </a:r>
            <a:endParaRPr lang="en-US" altLang="ko-KR" b="0" dirty="0" smtClean="0"/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무선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LAN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는 양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보여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통신 (Communications) ㅇ 송수신 간에 약속된 수단 및 절차에 의해 채널을 통해 정보를 주고받는 것(기술)   * 통신 이론 (Communication Theory)    . 통신채널 양 단 간에 신뢰적인 정보 신호의 "/>
              </a:rPr>
              <a:t>통신</a:t>
            </a:r>
            <a:r>
              <a:rPr lang="ko-KR" altLang="en-US" dirty="0" smtClean="0"/>
              <a:t>이 가능하나</a:t>
            </a:r>
            <a:r>
              <a:rPr lang="en-US" altLang="ko-KR" dirty="0" smtClean="0"/>
              <a:t>,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 사이에는 통신이 불가 그래서 둘다 가운데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노드에게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신호를 보낼 때 서로 보낸 지를 모르기 때문에 충돌이 일어날 수 있음</a:t>
            </a:r>
            <a:endParaRPr lang="en-US" altLang="ko-KR" dirty="0" smtClean="0"/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http://www.ktword.co.kr/abbr_view.php?m_temp1=3262 + </a:t>
            </a:r>
            <a:r>
              <a:rPr kumimoji="0" lang="ko-KR" altLang="en-US" kern="0" dirty="0" smtClean="0">
                <a:sym typeface="굴림" pitchFamily="50" charset="-127"/>
              </a:rPr>
              <a:t>첨언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ko-KR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Exposed Terminal Problem </a:t>
            </a:r>
            <a:r>
              <a:rPr kumimoji="1" lang="ko-KR" altLang="en-US" sz="1200" b="1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 먼지</a:t>
            </a:r>
            <a:endParaRPr kumimoji="0" lang="en-US" altLang="ko-KR" b="1" u="sng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05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MAC </a:t>
            </a:r>
            <a:r>
              <a:rPr kumimoji="0" lang="ko-KR" altLang="en-US" kern="0" dirty="0" smtClean="0">
                <a:sym typeface="굴림" pitchFamily="50" charset="-127"/>
              </a:rPr>
              <a:t>레이어는 다음 시간에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DL:	</a:t>
            </a:r>
            <a:r>
              <a:rPr kumimoji="0" lang="ko-KR" altLang="en-US" kern="0" dirty="0" smtClean="0">
                <a:sym typeface="굴림" pitchFamily="50" charset="-127"/>
              </a:rPr>
              <a:t>위성에서 지상국 방향으로의 링크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FL:</a:t>
            </a:r>
            <a:r>
              <a:rPr kumimoji="0" lang="en-US" altLang="ko-KR" kern="0" baseline="0" dirty="0" smtClean="0">
                <a:sym typeface="굴림" pitchFamily="50" charset="-127"/>
              </a:rPr>
              <a:t>	</a:t>
            </a:r>
            <a:r>
              <a:rPr kumimoji="0" lang="ko-KR" altLang="en-US" kern="0" baseline="0" dirty="0" smtClean="0">
                <a:sym typeface="굴림" pitchFamily="50" charset="-127"/>
              </a:rPr>
              <a:t>고정된 지점</a:t>
            </a:r>
            <a:r>
              <a:rPr kumimoji="0" lang="en-US" altLang="ko-KR" kern="0" baseline="0" dirty="0" smtClean="0">
                <a:sym typeface="굴림" pitchFamily="50" charset="-127"/>
              </a:rPr>
              <a:t>(</a:t>
            </a:r>
            <a:r>
              <a:rPr kumimoji="0" lang="ko-KR" altLang="en-US" kern="0" baseline="0" dirty="0" smtClean="0">
                <a:sym typeface="굴림" pitchFamily="50" charset="-127"/>
              </a:rPr>
              <a:t>즉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기지국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r>
              <a:rPr kumimoji="0" lang="ko-KR" altLang="en-US" kern="0" baseline="0" dirty="0" smtClean="0">
                <a:sym typeface="굴림" pitchFamily="50" charset="-127"/>
              </a:rPr>
              <a:t>에서 이동하는 사용자 방향의 링크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AP</a:t>
            </a:r>
            <a:r>
              <a:rPr kumimoji="0" lang="ko-KR" altLang="en-US" kern="0" baseline="0" dirty="0" smtClean="0">
                <a:sym typeface="굴림" pitchFamily="50" charset="-127"/>
              </a:rPr>
              <a:t>의 제약이 덜함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46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각 사용자는 지정된 캐리어 주파수로 데이터를 변조합니다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FDM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은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채널 (통신)"/>
              </a:rPr>
              <a:t>통신 매체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에서 이용 가능한 총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대역폭"/>
              </a:rPr>
              <a:t>대역폭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을 겹치지 않는 일련의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주파수"/>
              </a:rPr>
              <a:t>주파수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하부 대역으로 분리시킨 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분리된 대역을 각각 개별 신호를 전달하는데 사용하도록 하는 기술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주파수 분할 다중화를 통해 여러 사용자들이 하나의 물리적인 통신 채널을 공유하는 경우에는 이를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주파수 분할 다중 접속"/>
              </a:rPr>
              <a:t>주파수 분할 다중 접속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(FDMA)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으로 부른다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1" lang="en-US" altLang="ko-KR" sz="1200" b="0" i="0" u="none" strike="noStrike" kern="1200" baseline="300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https://ko.wikipedia.org/wiki/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주파수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_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분할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_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다중화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64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이동통신 서비스를 실현하기 위해서는 하나의 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주파수"/>
              </a:rPr>
              <a:t>주파수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대역을 여러 사용자가 동시에 이용하기 위한 방식의 개발이 필요하다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https://ko.wikipedia.org/wiki/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시분할다중접속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축을</a:t>
            </a:r>
            <a:r>
              <a:rPr lang="ko-KR" altLang="en-US" dirty="0" smtClean="0"/>
              <a:t> 여러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smtClean="0"/>
              <a:t>구간으로 나누어서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사용자가 자기에게 할당된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구간을</a:t>
            </a:r>
            <a:r>
              <a:rPr lang="ko-KR" altLang="en-US" dirty="0" smtClean="0"/>
              <a:t> 다른 사용자의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시간 (Time) ㅇ 기본 물리량(시간,질량,길이[단위],온도,전류,물질량,광도) 중 하나    ☞ SI 단위계, 차원 참조 "/>
              </a:rPr>
              <a:t>시간</a:t>
            </a:r>
            <a:r>
              <a:rPr lang="ko-KR" altLang="en-US" dirty="0" err="1" smtClean="0"/>
              <a:t>구간과</a:t>
            </a:r>
            <a:r>
              <a:rPr lang="ko-KR" altLang="en-US" dirty="0" smtClean="0"/>
              <a:t> 겹치지 않게 사용하는 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여러 `변환[수학] 영역(Transformation Domain)`별 의미 ㅇ 시간 영역 : 신호를 시간에 의해 다루는 일반적인 표현 영역 ㅇ 공간 영역 : 영상 내 화소를 직접 공간 좌표로 다루는 표현 영역 ㅇ "/>
              </a:rPr>
              <a:t>주파수영역</a:t>
            </a:r>
            <a:r>
              <a:rPr lang="ko-KR" altLang="en-US" dirty="0" smtClean="0"/>
              <a:t>에서는 하나의 동일한 반송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주파수 대역폭 (Spectral Bandwidth) ㅇ 신호가 차지하고 있는 주파수 범위/폭 (Spectrum)   - 대역폭은 정보를 실을 수 있는 능력(量)과 비례함 "/>
              </a:rPr>
              <a:t>대역폭</a:t>
            </a:r>
            <a:r>
              <a:rPr lang="ko-KR" altLang="en-US" dirty="0" smtClean="0"/>
              <a:t>을 여럿이 공유 사용</a:t>
            </a:r>
            <a:endParaRPr lang="en-US" altLang="ko-KR" dirty="0" smtClean="0"/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http://www.ktword.co.kr/abbr_view.php?nav=2&amp;id=911&amp;m_temp1=348</a:t>
            </a:r>
            <a:endParaRPr kumimoji="1" lang="ko-KR" alt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2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6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1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8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2018-08-31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FDD (Frequency Division Duplexing)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in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separate frequency bands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 use different modem schemes for UL and DL easily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No synchronization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issue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Used for most commercial cellular systems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TDD (Time Division Duplexing)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shares 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 band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different time slots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a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guard time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between UL and DL boundary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Flexible UL/DL time sharing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channel estimation due to channel repository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FDD (Frequency Division Duplexing)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in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separate frequency bands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 use different modem schemes for UL and DL easily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No synchronization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issue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Used for most commercial cellular systems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TDD (Time Division Duplexing)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UL/DL shares 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 band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different time slots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a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guard time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between UL and DL boundary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Flexible UL/DL time sharing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channel estimation due to channel repository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Duplexing Schemes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50" y="1163969"/>
            <a:ext cx="6369611" cy="49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???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???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메모 참조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 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Some backgrounds on Wireless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versus Wired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Model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Adaptive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Multi-carrier modulation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Broadcast Channel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From access point to stations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Downlink (DL) or Forward link (FL)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Multiplexing schemes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FDM (Frequency Division Multiplexing)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TDM (Time Division Multiplexing)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CDM (Code Division Multiplexing)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OFDM (Orthogonal Frequency Division Multiplexing)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Complexity and power at the transmitter is less limited than at the receiver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667250"/>
            <a:ext cx="3609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Multiple Access Channel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From stations point to access point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Uplink (UL) or Reverse link (RL)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access schemes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FDMA (Frequency Division Multiplexing Access)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TDMA (Time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Division Multiplexing Access)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CDMA (Code Division Multiplexing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Access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OFDMA (Orthogonal Frequency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Division Multiplexing Access)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Complexity and power at the receiver is less limited than at the transmitter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3" y="4845893"/>
            <a:ext cx="3590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FDM / FDMA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Each user modulates his/her data with the assigned carrier frequency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8" y="2344266"/>
            <a:ext cx="807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TDM / TDMA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157412"/>
            <a:ext cx="8220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CDM / CDMA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Unique “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code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” assigned to each user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 user share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frequency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but each user has own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“chipping” sequence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encode data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Encoding signal = (original data) x (chipping sequence)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Decoding: inner-product of encoded signal and chipping sequence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Allows multiple users to “coexist” and transmit simultaneously when minimal interference (</a:t>
            </a:r>
            <a:r>
              <a:rPr lang="en-US" altLang="ko-KR" u="sng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codes are “orthogonal”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333029"/>
            <a:ext cx="2936751" cy="24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CDM / CDMA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25" y="1124409"/>
            <a:ext cx="6926661" cy="50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OFDM </a:t>
            </a:r>
            <a:r>
              <a:rPr lang="en-US" altLang="ko-KR" dirty="0" smtClean="0"/>
              <a:t>/ </a:t>
            </a:r>
            <a:r>
              <a:rPr lang="en-US" altLang="ko-KR" dirty="0" smtClean="0"/>
              <a:t>OFDMA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0" y="1172244"/>
            <a:ext cx="7058372" cy="49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70834</TotalTime>
  <Words>546</Words>
  <Application>Microsoft Office PowerPoint</Application>
  <PresentationFormat>화면 슬라이드 쇼(4:3)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Tahoma</vt:lpstr>
      <vt:lpstr>Wingdings</vt:lpstr>
      <vt:lpstr>pres</vt:lpstr>
      <vt:lpstr>Wireless Networks   Jae Jun Ha  Media Computing and Networking Laboratory POSTECH  2018-08-31</vt:lpstr>
      <vt:lpstr>Contents</vt:lpstr>
      <vt:lpstr>Broadcast Channel</vt:lpstr>
      <vt:lpstr>Multiple Access Channel</vt:lpstr>
      <vt:lpstr>FDM / FDMA</vt:lpstr>
      <vt:lpstr>TDM / TDMA</vt:lpstr>
      <vt:lpstr>CDM / CDMA</vt:lpstr>
      <vt:lpstr>CDM / CDMA</vt:lpstr>
      <vt:lpstr>OFDM / OFDMA</vt:lpstr>
      <vt:lpstr>Duplexing Schemes</vt:lpstr>
      <vt:lpstr>Duplexing Schemes</vt:lpstr>
      <vt:lpstr>Duplexing Schemes</vt:lpstr>
      <vt:lpstr>???</vt:lpstr>
      <vt:lpstr>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3729</cp:revision>
  <cp:lastPrinted>2018-08-16T16:32:18Z</cp:lastPrinted>
  <dcterms:created xsi:type="dcterms:W3CDTF">2010-07-29T14:05:23Z</dcterms:created>
  <dcterms:modified xsi:type="dcterms:W3CDTF">2018-08-27T04:14:37Z</dcterms:modified>
</cp:coreProperties>
</file>