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21" r:id="rId2"/>
    <p:sldId id="769" r:id="rId3"/>
    <p:sldId id="780" r:id="rId4"/>
    <p:sldId id="785" r:id="rId5"/>
    <p:sldId id="779" r:id="rId6"/>
    <p:sldId id="782" r:id="rId7"/>
    <p:sldId id="783" r:id="rId8"/>
    <p:sldId id="784" r:id="rId9"/>
    <p:sldId id="75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76" d="100"/>
          <a:sy n="76" d="100"/>
        </p:scale>
        <p:origin x="170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시간 교수님께서 설명했던 인공지능 학습 방법들을 간략히 소개하자면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Supervised</a:t>
            </a:r>
            <a:r>
              <a:rPr lang="en-US" altLang="ko-KR" baseline="0" dirty="0" smtClean="0"/>
              <a:t> Learning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Unsupervised Learning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Reinforcement Learning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이렇게 세가지가 있습니다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첫번째 </a:t>
            </a:r>
            <a:r>
              <a:rPr lang="en-US" altLang="ko-KR" dirty="0" smtClean="0"/>
              <a:t>Supervised Learning</a:t>
            </a:r>
            <a:r>
              <a:rPr lang="ko-KR" altLang="en-US" dirty="0" smtClean="0"/>
              <a:t>은 특정한 학습 데이터들을 기반으로 주어지는 데이터들을 분류하는 방법입니다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두번째 </a:t>
            </a:r>
            <a:r>
              <a:rPr lang="en-US" altLang="ko-KR" dirty="0" smtClean="0"/>
              <a:t>Unsupervised Learning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Supervised Learning</a:t>
            </a:r>
            <a:r>
              <a:rPr lang="ko-KR" altLang="en-US" dirty="0" smtClean="0"/>
              <a:t>과 다르게 학습 데이터 없이 스스로 군집을 나누고</a:t>
            </a:r>
            <a:r>
              <a:rPr lang="ko-KR" altLang="en-US" baseline="0" dirty="0" smtClean="0"/>
              <a:t> 새로운 인풋에 대해 분류하는 방법입니다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세번째 </a:t>
            </a:r>
            <a:r>
              <a:rPr lang="en-US" altLang="ko-KR" baseline="0" dirty="0" smtClean="0"/>
              <a:t>Reinforcement Learning</a:t>
            </a:r>
            <a:r>
              <a:rPr lang="ko-KR" altLang="en-US" baseline="0" dirty="0" smtClean="0"/>
              <a:t>은 특정한 행동을 취하고 그 행동의 결과에 따라 </a:t>
            </a:r>
            <a:r>
              <a:rPr lang="en-US" altLang="ko-KR" baseline="0" dirty="0" smtClean="0"/>
              <a:t>reward</a:t>
            </a:r>
            <a:r>
              <a:rPr lang="ko-KR" altLang="en-US" baseline="0" dirty="0" smtClean="0"/>
              <a:t>를 부여하는 소위 한국말로 당근과 채찍 방식입니다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학습 방법들을 제 연구에 적용하는 방법들을 고민해봤습니다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88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Supervised Learning</a:t>
            </a:r>
            <a:r>
              <a:rPr lang="ko-KR" altLang="en-US" baseline="0" dirty="0" smtClean="0"/>
              <a:t>의 경우 훈련 데이터들로부터 하나의 함수를 유추해내는 방법입니다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주로 분류를 하는 데에 사용이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보통 인풋에 대한 특징을 가지고 학습하기에 제 연구에 적용하기 힘든 특성을 가지고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특정 클라이언트가 액션 장르의 스트리밍을 좋아한다고 특정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에서 특정 </a:t>
            </a:r>
            <a:r>
              <a:rPr lang="en-US" altLang="ko-KR" baseline="0" dirty="0" smtClean="0"/>
              <a:t>bitrate</a:t>
            </a:r>
            <a:r>
              <a:rPr lang="ko-KR" altLang="en-US" baseline="0" dirty="0" smtClean="0"/>
              <a:t>를 스트리밍 받아야하는 것이 아니기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장르가 아닌 클라이언트가 가진 속성 이용 가능한 대역폭을 고려해도 오직 클라이언트만 고려해야되는 게 아니라 동적으로 변하는 다른 클라이언트나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상황을 고려해야하기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두번째로 </a:t>
            </a:r>
            <a:r>
              <a:rPr lang="en-US" altLang="ko-KR" baseline="0" dirty="0" smtClean="0"/>
              <a:t>Unsupervised Learning</a:t>
            </a:r>
            <a:r>
              <a:rPr lang="ko-KR" altLang="en-US" baseline="0" dirty="0" smtClean="0"/>
              <a:t>의 경우 주어진 데이터들의 특징을 찾아 </a:t>
            </a:r>
            <a:r>
              <a:rPr lang="ko-KR" altLang="en-US" baseline="0" dirty="0" err="1" smtClean="0"/>
              <a:t>클러스터링</a:t>
            </a:r>
            <a:r>
              <a:rPr lang="ko-KR" altLang="en-US" baseline="0" dirty="0" smtClean="0"/>
              <a:t> 하는 방식인데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이도 결국은 대상의 특성을 찾는 방식이기 때문에 </a:t>
            </a:r>
            <a:r>
              <a:rPr lang="en-US" altLang="ko-KR" baseline="0" dirty="0" smtClean="0"/>
              <a:t>Supervised Learning</a:t>
            </a:r>
            <a:r>
              <a:rPr lang="ko-KR" altLang="en-US" baseline="0" dirty="0" smtClean="0"/>
              <a:t>와 같은 이유로 제 연구에 적용하기 힘듭니다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고려해볼 수 있는 것은 </a:t>
            </a:r>
            <a:r>
              <a:rPr lang="en-US" altLang="ko-KR" baseline="0" dirty="0" smtClean="0"/>
              <a:t>Reinforcement Learning</a:t>
            </a:r>
            <a:r>
              <a:rPr lang="ko-KR" altLang="en-US" baseline="0" dirty="0" smtClean="0"/>
              <a:t>인데 이를 바탕으로 적용 가능성을 생각해봤습니다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9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강화 학습을 사용하기 위해서는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를 보통 문제 정의를 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MDP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Markov</a:t>
            </a:r>
            <a:r>
              <a:rPr lang="en-US" altLang="ko-KR" baseline="0" dirty="0" smtClean="0"/>
              <a:t> Decision Process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약어이며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현재의 상태가 미래를 결정하는 모델입니다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구성 요소로는 </a:t>
            </a:r>
            <a:r>
              <a:rPr lang="en-US" altLang="ko-KR" baseline="0" dirty="0" smtClean="0"/>
              <a:t>State, Action, Reward, Discount factor </a:t>
            </a:r>
            <a:r>
              <a:rPr lang="ko-KR" altLang="en-US" baseline="0" dirty="0" smtClean="0"/>
              <a:t>등이 있으며 솔루션으로는 </a:t>
            </a:r>
            <a:r>
              <a:rPr lang="en-US" altLang="ko-KR" baseline="0" dirty="0" smtClean="0"/>
              <a:t>Q-Learning</a:t>
            </a:r>
            <a:r>
              <a:rPr lang="ko-KR" altLang="en-US" baseline="0" dirty="0" smtClean="0"/>
              <a:t>을 많이 사용합니다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Q-Learning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Dynamic Programming</a:t>
            </a:r>
            <a:r>
              <a:rPr lang="ko-KR" altLang="en-US" dirty="0" smtClean="0"/>
              <a:t>의 일종입니다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상태에서 어떤 액션을 취하면 좋을지 다음 상태를 탐험해봄으로써 현재의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결정하는 솔루션입니다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70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강화 </a:t>
            </a:r>
            <a:r>
              <a:rPr lang="ko-KR" altLang="en-US" baseline="0" dirty="0" smtClean="0"/>
              <a:t>학습의 경우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가 복잡할 경우 뉴런 네트워크를 이용하여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를 축약 화하는 </a:t>
            </a:r>
            <a:r>
              <a:rPr lang="en-US" altLang="ko-KR" baseline="0" dirty="0" smtClean="0"/>
              <a:t>Deep Q Network </a:t>
            </a:r>
            <a:r>
              <a:rPr lang="ko-KR" altLang="en-US" baseline="0" dirty="0" smtClean="0"/>
              <a:t>방식이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특히 게임에서 많이 사용되는 데 이는 게임은 수많은 픽셀을 가지고 있고 또한 그 픽셀도 많은 색의 경우의 수를 가지기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많은 정보를 담은 픽셀을 표현하기 위해 뉴런 네트워크를 이용합니다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06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하지만 제 연구에서 고려해볼 때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가 될 수 있는 것들의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요소는 클라이언트의 인덱스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이용 가능한 대역폭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요청하는 </a:t>
            </a:r>
            <a:r>
              <a:rPr lang="en-US" altLang="ko-KR" baseline="0" dirty="0" smtClean="0"/>
              <a:t>bitrate, </a:t>
            </a:r>
            <a:r>
              <a:rPr lang="ko-KR" altLang="en-US" baseline="0" dirty="0" smtClean="0"/>
              <a:t>실질적으로 사용하는 </a:t>
            </a:r>
            <a:r>
              <a:rPr lang="en-US" altLang="ko-KR" baseline="0" dirty="0" smtClean="0"/>
              <a:t>bitrate, AP index, AP</a:t>
            </a:r>
            <a:r>
              <a:rPr lang="ko-KR" altLang="en-US" baseline="0" dirty="0" smtClean="0"/>
              <a:t>의 자원 이용률의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조합이 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중요한 것이 </a:t>
            </a:r>
            <a:r>
              <a:rPr lang="en-US" altLang="ko-KR" baseline="0" dirty="0" smtClean="0"/>
              <a:t>Available bandwidth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AP</a:t>
            </a:r>
            <a:r>
              <a:rPr lang="ko-KR" altLang="en-US" baseline="0" dirty="0" smtClean="0"/>
              <a:t>의 자원 이용률을 어떻게 </a:t>
            </a:r>
            <a:r>
              <a:rPr lang="en-US" altLang="ko-KR" baseline="0" dirty="0" smtClean="0"/>
              <a:t>Quantization</a:t>
            </a:r>
            <a:r>
              <a:rPr lang="ko-KR" altLang="en-US" baseline="0" dirty="0" smtClean="0"/>
              <a:t> 하느냐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나머지 요소들을 모두 불연속적인 값을 가지기에 연속적인 값을 </a:t>
            </a:r>
            <a:r>
              <a:rPr lang="en-US" altLang="ko-KR" baseline="0" dirty="0" smtClean="0"/>
              <a:t>Quantization </a:t>
            </a:r>
            <a:r>
              <a:rPr lang="ko-KR" altLang="en-US" baseline="0" dirty="0" smtClean="0"/>
              <a:t>하는 정도에 따라 </a:t>
            </a:r>
            <a:r>
              <a:rPr lang="en-US" altLang="ko-KR" baseline="0" dirty="0" smtClean="0"/>
              <a:t>state </a:t>
            </a:r>
            <a:r>
              <a:rPr lang="ko-KR" altLang="en-US" baseline="0" dirty="0" smtClean="0"/>
              <a:t>경우의 수가 많이 나눠 진다고 보시면 될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가능한</a:t>
            </a:r>
            <a:r>
              <a:rPr lang="en-US" altLang="ko-KR" baseline="0" dirty="0" smtClean="0"/>
              <a:t> state</a:t>
            </a:r>
            <a:r>
              <a:rPr lang="ko-KR" altLang="en-US" baseline="0" dirty="0" smtClean="0"/>
              <a:t>수는 다음과 같으며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가능한 </a:t>
            </a:r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의 수는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의 수가 어느 정도가 나오는지에 따라 뉴런 네트워크를 사용할지 말아야할 지 결정됩니다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실질적으로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 기준으로 생성할 수 있는 최대 배열의 크기가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만이기 때문에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수가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만이 넘어가는지 안 넘어가는 지도 기준 중 하나가 될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44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연구에서 강화 학습을 사용할 수 있냐 없냐 중 또 다른 요소는 현재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에서 특정 </a:t>
            </a:r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을 취할 때 다음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를 알기 힘들다는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들면 가운데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이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로 부터 이용 가능한 대역폭과 오른쪽 그림과 같이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사이의 </a:t>
            </a:r>
            <a:r>
              <a:rPr lang="en-US" altLang="ko-KR" baseline="0" dirty="0" smtClean="0"/>
              <a:t>connection</a:t>
            </a:r>
            <a:r>
              <a:rPr lang="ko-KR" altLang="en-US" baseline="0" dirty="0" smtClean="0"/>
              <a:t>이 바뀔 때 대역폭이 다르다는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때 바뀌는 대역폭을 파악하기가 쉽지 않아 방법을 찾아 봐야할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9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ranko.mosic/why-reinforcement-learning-is-a-perfect-match-for-financial-securities-trading-9462907069b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medium.com/@ranko.mosic/why-reinforcement-learning-is-a-perfect-match-for-financial-securities-trading-9462907069b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eview/ai-6760854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smtClean="0">
                <a:solidFill>
                  <a:schemeClr val="bg2">
                    <a:lumMod val="75000"/>
                  </a:schemeClr>
                </a:solidFill>
                <a:effectLst/>
              </a:rPr>
              <a:t>2019-03-22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04963"/>
            <a:ext cx="4647506" cy="44562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496" y="5852144"/>
            <a:ext cx="9217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>
                <a:hlinkClick r:id="rId4"/>
              </a:rPr>
              <a:t>https</a:t>
            </a:r>
            <a:r>
              <a:rPr lang="ko-KR" altLang="en-US" sz="1200" dirty="0">
                <a:hlinkClick r:id="rId4"/>
              </a:rPr>
              <a:t>://medium.com/@</a:t>
            </a:r>
            <a:r>
              <a:rPr lang="ko-KR" altLang="en-US" sz="1200" dirty="0" smtClean="0">
                <a:hlinkClick r:id="rId4"/>
              </a:rPr>
              <a:t>ranko.mosic/why-reinforcement-learning-is-a-perfect-match-for-financial-securities-trading-9462907069ba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69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204963"/>
            <a:ext cx="4647506" cy="44562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496" y="5852144"/>
            <a:ext cx="9217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>
                <a:hlinkClick r:id="rId4"/>
              </a:rPr>
              <a:t>https</a:t>
            </a:r>
            <a:r>
              <a:rPr lang="ko-KR" altLang="en-US" sz="1200" dirty="0">
                <a:hlinkClick r:id="rId4"/>
              </a:rPr>
              <a:t>://medium.com/@</a:t>
            </a:r>
            <a:r>
              <a:rPr lang="ko-KR" altLang="en-US" sz="1200" dirty="0" smtClean="0">
                <a:hlinkClick r:id="rId4"/>
              </a:rPr>
              <a:t>ranko.mosic/why-reinforcement-learning-is-a-perfect-match-for-financial-securities-trading-9462907069ba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547" y="2003177"/>
            <a:ext cx="3774670" cy="328344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3002" y="3623605"/>
            <a:ext cx="576064" cy="432048"/>
          </a:xfrm>
          <a:prstGeom prst="rightArrow">
            <a:avLst>
              <a:gd name="adj1" fmla="val 50000"/>
              <a:gd name="adj2" fmla="val 67637"/>
            </a:avLst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Supervised Learning</a:t>
            </a:r>
          </a:p>
          <a:p>
            <a:pPr lvl="1"/>
            <a:r>
              <a:rPr lang="en-US" altLang="ko-KR" kern="0" dirty="0" smtClean="0"/>
              <a:t>To derive function from training data</a:t>
            </a:r>
          </a:p>
          <a:p>
            <a:pPr lvl="2"/>
            <a:r>
              <a:rPr lang="en-US" altLang="ko-KR" kern="0" dirty="0" smtClean="0"/>
              <a:t>Usually </a:t>
            </a:r>
            <a:r>
              <a:rPr lang="en-US" altLang="ko-KR" kern="0" dirty="0"/>
              <a:t>used </a:t>
            </a:r>
            <a:r>
              <a:rPr lang="en-US" altLang="ko-KR" kern="0" dirty="0" smtClean="0"/>
              <a:t>in image </a:t>
            </a:r>
            <a:r>
              <a:rPr lang="en-US" altLang="ko-KR" kern="0" dirty="0" smtClean="0"/>
              <a:t>classification</a:t>
            </a:r>
          </a:p>
          <a:p>
            <a:pPr lvl="2"/>
            <a:r>
              <a:rPr lang="en-US" altLang="ko-KR" kern="0" dirty="0" smtClean="0"/>
              <a:t>Consider only input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Difficult </a:t>
            </a:r>
            <a:r>
              <a:rPr lang="en-US" altLang="ko-KR" kern="0" dirty="0"/>
              <a:t>in dynamic situation</a:t>
            </a:r>
            <a:endParaRPr lang="en-US" altLang="ko-KR" kern="0" dirty="0" smtClean="0"/>
          </a:p>
          <a:p>
            <a:endParaRPr lang="en-US" altLang="ko-KR" kern="0" dirty="0" smtClean="0"/>
          </a:p>
          <a:p>
            <a:r>
              <a:rPr lang="en-US" altLang="ko-KR" kern="0" dirty="0" smtClean="0"/>
              <a:t>Unsupervised Learning</a:t>
            </a:r>
          </a:p>
          <a:p>
            <a:pPr lvl="1"/>
            <a:r>
              <a:rPr lang="en-US" altLang="ko-KR" kern="0" dirty="0" smtClean="0"/>
              <a:t>Clustering</a:t>
            </a:r>
          </a:p>
          <a:p>
            <a:pPr lvl="2"/>
            <a:r>
              <a:rPr lang="en-US" altLang="ko-KR" kern="0" dirty="0" smtClean="0"/>
              <a:t>Similarity</a:t>
            </a:r>
          </a:p>
          <a:p>
            <a:pPr lvl="2"/>
            <a:endParaRPr lang="en-US" altLang="ko-KR" kern="0" dirty="0"/>
          </a:p>
          <a:p>
            <a:r>
              <a:rPr lang="en-US" altLang="ko-KR" kern="0" dirty="0" smtClean="0"/>
              <a:t>Reinforce Learning</a:t>
            </a:r>
          </a:p>
          <a:p>
            <a:pPr lvl="1"/>
            <a:r>
              <a:rPr lang="en-US" altLang="ko-KR" kern="0" dirty="0" smtClean="0"/>
              <a:t>Reward and penalty strategy</a:t>
            </a:r>
          </a:p>
          <a:p>
            <a:pPr lvl="2"/>
            <a:r>
              <a:rPr lang="en-US" altLang="ko-KR" kern="0" dirty="0" smtClean="0"/>
              <a:t>Actually it is used in real time process</a:t>
            </a:r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7660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Reinforce Learning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MDP</a:t>
            </a:r>
          </a:p>
          <a:p>
            <a:pPr lvl="1"/>
            <a:r>
              <a:rPr lang="en-US" altLang="ko-KR" kern="0" dirty="0" smtClean="0"/>
              <a:t>Markov Decision Process</a:t>
            </a:r>
          </a:p>
          <a:p>
            <a:pPr lvl="2"/>
            <a:r>
              <a:rPr lang="en-US" altLang="ko-KR" kern="0" dirty="0"/>
              <a:t>Current status determines </a:t>
            </a:r>
            <a:r>
              <a:rPr lang="en-US" altLang="ko-KR" kern="0" dirty="0" smtClean="0"/>
              <a:t>future status</a:t>
            </a:r>
          </a:p>
          <a:p>
            <a:pPr lvl="1"/>
            <a:endParaRPr lang="en-US" altLang="ko-KR" kern="0" dirty="0" smtClean="0"/>
          </a:p>
          <a:p>
            <a:pPr lvl="1"/>
            <a:r>
              <a:rPr lang="en-US" altLang="ko-KR" kern="0" dirty="0" smtClean="0"/>
              <a:t>It consists of </a:t>
            </a:r>
          </a:p>
          <a:p>
            <a:pPr lvl="2"/>
            <a:r>
              <a:rPr lang="en-US" altLang="ko-KR" kern="0" dirty="0" smtClean="0"/>
              <a:t>State</a:t>
            </a:r>
          </a:p>
          <a:p>
            <a:pPr lvl="2"/>
            <a:r>
              <a:rPr lang="en-US" altLang="ko-KR" kern="0" dirty="0" smtClean="0"/>
              <a:t>Action</a:t>
            </a:r>
          </a:p>
          <a:p>
            <a:pPr lvl="2"/>
            <a:r>
              <a:rPr lang="en-US" altLang="ko-KR" kern="0" dirty="0" smtClean="0"/>
              <a:t>Reward</a:t>
            </a:r>
          </a:p>
          <a:p>
            <a:pPr lvl="2"/>
            <a:r>
              <a:rPr lang="en-US" altLang="ko-KR" kern="0" dirty="0" smtClean="0"/>
              <a:t>Discount </a:t>
            </a:r>
            <a:r>
              <a:rPr lang="en-US" altLang="ko-KR" kern="0" dirty="0" smtClean="0"/>
              <a:t>factor</a:t>
            </a:r>
          </a:p>
          <a:p>
            <a:pPr lvl="2"/>
            <a:r>
              <a:rPr lang="en-US" altLang="ko-KR" kern="0" dirty="0" smtClean="0"/>
              <a:t>Learning rate</a:t>
            </a:r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r>
              <a:rPr lang="en-US" altLang="ko-KR" kern="0" dirty="0" smtClean="0"/>
              <a:t>Solution</a:t>
            </a:r>
          </a:p>
          <a:p>
            <a:pPr lvl="2" algn="just"/>
            <a:r>
              <a:rPr lang="en-US" altLang="ko-KR" kern="0" dirty="0" smtClean="0"/>
              <a:t>Q-Learning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328666"/>
            <a:ext cx="6467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Q Network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 game</a:t>
            </a:r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2052" name="Picture 4" descr="Environment&#10;Agent&#10;State ð ð¡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2060848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5480323"/>
            <a:ext cx="7254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www.slideshare.net/deview/ai-67608549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my research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State can </a:t>
            </a:r>
            <a:r>
              <a:rPr lang="en-US" altLang="ko-KR" kern="0" dirty="0" smtClean="0"/>
              <a:t>be combination of Client and AP</a:t>
            </a:r>
          </a:p>
          <a:p>
            <a:pPr lvl="1"/>
            <a:r>
              <a:rPr lang="en-US" altLang="ko-KR" kern="0" dirty="0" smtClean="0"/>
              <a:t>Client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Index of client</a:t>
            </a:r>
          </a:p>
          <a:p>
            <a:pPr lvl="2"/>
            <a:r>
              <a:rPr lang="en-US" altLang="ko-KR" kern="0" dirty="0" smtClean="0"/>
              <a:t>Available bandwidth</a:t>
            </a:r>
          </a:p>
          <a:p>
            <a:pPr lvl="2"/>
            <a:r>
              <a:rPr lang="en-US" altLang="ko-KR" kern="0" dirty="0" smtClean="0"/>
              <a:t>Actual </a:t>
            </a:r>
            <a:r>
              <a:rPr lang="en-US" altLang="ko-KR" kern="0" dirty="0" smtClean="0"/>
              <a:t>bitrate</a:t>
            </a:r>
          </a:p>
          <a:p>
            <a:pPr lvl="2"/>
            <a:r>
              <a:rPr lang="en-US" altLang="ko-KR" kern="0" dirty="0" smtClean="0"/>
              <a:t>AP connection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AP</a:t>
            </a:r>
          </a:p>
          <a:p>
            <a:pPr lvl="2"/>
            <a:r>
              <a:rPr lang="en-US" altLang="ko-KR" kern="0" dirty="0" smtClean="0"/>
              <a:t>Index </a:t>
            </a:r>
            <a:r>
              <a:rPr lang="en-US" altLang="ko-KR" kern="0" dirty="0" smtClean="0"/>
              <a:t>of AP</a:t>
            </a:r>
          </a:p>
          <a:p>
            <a:pPr lvl="2"/>
            <a:r>
              <a:rPr lang="en-US" altLang="ko-KR" kern="0" dirty="0" smtClean="0"/>
              <a:t>Resource usage of </a:t>
            </a:r>
            <a:r>
              <a:rPr lang="en-US" altLang="ko-KR" kern="0" dirty="0" smtClean="0"/>
              <a:t>AP</a:t>
            </a:r>
          </a:p>
          <a:p>
            <a:pPr lvl="1"/>
            <a:endParaRPr lang="en-US" altLang="ko-KR" kern="0" dirty="0" smtClean="0"/>
          </a:p>
          <a:p>
            <a:r>
              <a:rPr lang="en-US" altLang="ko-KR" kern="0" dirty="0" smtClean="0"/>
              <a:t>The number of </a:t>
            </a:r>
            <a:r>
              <a:rPr lang="en-US" altLang="ko-KR" kern="0" dirty="0" smtClean="0"/>
              <a:t>actions (max)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| </a:t>
            </a:r>
            <a:r>
              <a:rPr lang="en-US" altLang="ko-KR" kern="0" dirty="0" smtClean="0"/>
              <a:t># </a:t>
            </a:r>
            <a:r>
              <a:rPr lang="en-US" altLang="ko-KR" kern="0" dirty="0" smtClean="0"/>
              <a:t>of client |*| Actual bitrate |*| </a:t>
            </a:r>
            <a:r>
              <a:rPr lang="en-US" altLang="ko-KR" kern="0" dirty="0" smtClean="0"/>
              <a:t># </a:t>
            </a:r>
            <a:r>
              <a:rPr lang="en-US" altLang="ko-KR" kern="0" dirty="0" smtClean="0"/>
              <a:t>of AP |</a:t>
            </a:r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Reward can be</a:t>
            </a:r>
          </a:p>
          <a:p>
            <a:pPr lvl="1"/>
            <a:r>
              <a:rPr lang="en-US" altLang="ko-KR" kern="0" dirty="0" smtClean="0"/>
              <a:t>PSNR</a:t>
            </a:r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9991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my research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Need to know following states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700808"/>
            <a:ext cx="6467475" cy="93345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94060" y="3823477"/>
            <a:ext cx="2921058" cy="1782026"/>
            <a:chOff x="858557" y="3746294"/>
            <a:chExt cx="2921058" cy="1782026"/>
          </a:xfrm>
        </p:grpSpPr>
        <p:pic>
          <p:nvPicPr>
            <p:cNvPr id="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746294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557" y="4653343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 rot="12762492">
              <a:off x="2036235" y="4556201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003" y="4723702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오른쪽 화살표 17"/>
            <p:cNvSpPr/>
            <p:nvPr/>
          </p:nvSpPr>
          <p:spPr>
            <a:xfrm rot="19727522">
              <a:off x="1120844" y="4407170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789" y="5111693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70" y="3850928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6200000">
              <a:off x="1544605" y="4632002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67994" y="3829430"/>
            <a:ext cx="2921058" cy="1782026"/>
            <a:chOff x="5148859" y="3843803"/>
            <a:chExt cx="2921058" cy="1782026"/>
          </a:xfrm>
        </p:grpSpPr>
        <p:pic>
          <p:nvPicPr>
            <p:cNvPr id="2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998" y="3843803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859" y="4750852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23"/>
            <p:cNvSpPr/>
            <p:nvPr/>
          </p:nvSpPr>
          <p:spPr>
            <a:xfrm rot="19212518">
              <a:off x="7241301" y="4698954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305" y="4821211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오른쪽 화살표 25"/>
            <p:cNvSpPr/>
            <p:nvPr/>
          </p:nvSpPr>
          <p:spPr>
            <a:xfrm rot="19727522">
              <a:off x="5411146" y="4504679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091" y="5209202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472" y="3948437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오른쪽 화살표 28"/>
            <p:cNvSpPr/>
            <p:nvPr/>
          </p:nvSpPr>
          <p:spPr>
            <a:xfrm rot="16200000">
              <a:off x="5834907" y="4729511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3851920" y="4520793"/>
            <a:ext cx="1368152" cy="488405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8184" y="1988840"/>
            <a:ext cx="1080120" cy="36004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Performance</a:t>
            </a:r>
          </a:p>
          <a:p>
            <a:pPr lvl="1"/>
            <a:r>
              <a:rPr lang="en-US" altLang="ko-KR" kern="0" dirty="0" smtClean="0"/>
              <a:t>Degree </a:t>
            </a:r>
            <a:r>
              <a:rPr lang="en-US" altLang="ko-KR" kern="0" dirty="0" smtClean="0"/>
              <a:t>of quantization</a:t>
            </a:r>
          </a:p>
          <a:p>
            <a:pPr lvl="1"/>
            <a:r>
              <a:rPr lang="en-US" altLang="ko-KR" kern="0" dirty="0" smtClean="0"/>
              <a:t># of </a:t>
            </a:r>
            <a:r>
              <a:rPr lang="en-US" altLang="ko-KR" kern="0" dirty="0" smtClean="0"/>
              <a:t>episode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Probability </a:t>
            </a:r>
            <a:r>
              <a:rPr lang="en-US" altLang="ko-KR" kern="0" dirty="0"/>
              <a:t>of </a:t>
            </a:r>
            <a:r>
              <a:rPr lang="en-US" altLang="ko-KR" kern="0" dirty="0" smtClean="0"/>
              <a:t>exploration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/>
              <a:t>To decide whether AI can be applied to research</a:t>
            </a:r>
          </a:p>
          <a:p>
            <a:pPr lvl="1"/>
            <a:r>
              <a:rPr lang="en-US" altLang="ko-KR" kern="0" dirty="0"/>
              <a:t>Neural network</a:t>
            </a:r>
          </a:p>
          <a:p>
            <a:pPr lvl="1"/>
            <a:r>
              <a:rPr lang="en-US" altLang="ko-KR" kern="0" dirty="0"/>
              <a:t>Prediction of </a:t>
            </a:r>
            <a:r>
              <a:rPr lang="en-US" altLang="ko-KR" kern="0"/>
              <a:t>next </a:t>
            </a:r>
            <a:r>
              <a:rPr lang="en-US" altLang="ko-KR" kern="0" smtClean="0"/>
              <a:t>states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892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91073</TotalTime>
  <Words>704</Words>
  <Application>Microsoft Office PowerPoint</Application>
  <PresentationFormat>화면 슬라이드 쇼(4:3)</PresentationFormat>
  <Paragraphs>154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2019-03-22</vt:lpstr>
      <vt:lpstr>AI</vt:lpstr>
      <vt:lpstr>AI</vt:lpstr>
      <vt:lpstr>AI</vt:lpstr>
      <vt:lpstr>Reinforce Learning</vt:lpstr>
      <vt:lpstr>Deep Q Network</vt:lpstr>
      <vt:lpstr>In my research</vt:lpstr>
      <vt:lpstr>In my research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</cp:lastModifiedBy>
  <cp:revision>6191</cp:revision>
  <cp:lastPrinted>2018-08-16T16:32:18Z</cp:lastPrinted>
  <dcterms:created xsi:type="dcterms:W3CDTF">2010-07-29T14:05:23Z</dcterms:created>
  <dcterms:modified xsi:type="dcterms:W3CDTF">2019-03-22T01:05:54Z</dcterms:modified>
</cp:coreProperties>
</file>