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9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0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1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4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0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0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31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32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33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34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5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3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31.xml" ContentType="application/vnd.openxmlformats-officedocument.presentationml.notesSlide+xml"/>
  <Override PartName="/ppt/charts/chart3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8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44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45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46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47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8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7"/>
  </p:notesMasterIdLst>
  <p:handoutMasterIdLst>
    <p:handoutMasterId r:id="rId48"/>
  </p:handoutMasterIdLst>
  <p:sldIdLst>
    <p:sldId id="849" r:id="rId2"/>
    <p:sldId id="1278" r:id="rId3"/>
    <p:sldId id="1317" r:id="rId4"/>
    <p:sldId id="1281" r:id="rId5"/>
    <p:sldId id="1282" r:id="rId6"/>
    <p:sldId id="1283" r:id="rId7"/>
    <p:sldId id="1284" r:id="rId8"/>
    <p:sldId id="1335" r:id="rId9"/>
    <p:sldId id="1285" r:id="rId10"/>
    <p:sldId id="1318" r:id="rId11"/>
    <p:sldId id="1287" r:id="rId12"/>
    <p:sldId id="1289" r:id="rId13"/>
    <p:sldId id="1290" r:id="rId14"/>
    <p:sldId id="1288" r:id="rId15"/>
    <p:sldId id="1291" r:id="rId16"/>
    <p:sldId id="1319" r:id="rId17"/>
    <p:sldId id="1279" r:id="rId18"/>
    <p:sldId id="1320" r:id="rId19"/>
    <p:sldId id="1298" r:id="rId20"/>
    <p:sldId id="1299" r:id="rId21"/>
    <p:sldId id="1300" r:id="rId22"/>
    <p:sldId id="1301" r:id="rId23"/>
    <p:sldId id="1295" r:id="rId24"/>
    <p:sldId id="1302" r:id="rId25"/>
    <p:sldId id="1269" r:id="rId26"/>
    <p:sldId id="1336" r:id="rId27"/>
    <p:sldId id="1337" r:id="rId28"/>
    <p:sldId id="1321" r:id="rId29"/>
    <p:sldId id="1326" r:id="rId30"/>
    <p:sldId id="1334" r:id="rId31"/>
    <p:sldId id="1322" r:id="rId32"/>
    <p:sldId id="1338" r:id="rId33"/>
    <p:sldId id="1328" r:id="rId34"/>
    <p:sldId id="1329" r:id="rId35"/>
    <p:sldId id="1323" r:id="rId36"/>
    <p:sldId id="1330" r:id="rId37"/>
    <p:sldId id="1339" r:id="rId38"/>
    <p:sldId id="1342" r:id="rId39"/>
    <p:sldId id="1340" r:id="rId40"/>
    <p:sldId id="1343" r:id="rId41"/>
    <p:sldId id="1341" r:id="rId42"/>
    <p:sldId id="1344" r:id="rId43"/>
    <p:sldId id="1324" r:id="rId44"/>
    <p:sldId id="1333" r:id="rId45"/>
    <p:sldId id="1264" r:id="rId4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  <p:cmAuthor id="2" name="하재준 Jae Jun Ha" initials="하JJH" lastIdx="1" clrIdx="1">
    <p:extLst>
      <p:ext uri="{19B8F6BF-5375-455C-9EA6-DF929625EA0E}">
        <p15:presenceInfo xmlns:p15="http://schemas.microsoft.com/office/powerpoint/2012/main" userId="S::dreamline91@postech.ac.kr::53e8d111-caec-4a4f-8693-353c946465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CC99FF"/>
    <a:srgbClr val="99CCFF"/>
    <a:srgbClr val="3399FF"/>
    <a:srgbClr val="6699FF"/>
    <a:srgbClr val="CC00FF"/>
    <a:srgbClr val="FF6699"/>
    <a:srgbClr val="FF6600"/>
    <a:srgbClr val="FF0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85480" autoAdjust="0"/>
  </p:normalViewPr>
  <p:slideViewPr>
    <p:cSldViewPr>
      <p:cViewPr>
        <p:scale>
          <a:sx n="75" d="100"/>
          <a:sy n="75" d="100"/>
        </p:scale>
        <p:origin x="917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4\1\buffer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4\1\buffer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4\1\buffer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4\1\buffer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3\1\buffer_underflow.csv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3\1\buffer_underflow.csv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3\1\buffer_underflow.csv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2\1\buffer.csv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2\1\buffer.csv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4\2\buff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eam\Desktop\&#50500;&#52840;&#47568;&#54624;%20&#44163;\v11\&#49352;%20Microsoft%20Excel%20&#50892;&#53356;&#49884;&#53944;.xlsx" TargetMode="Externa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2\1\buffer.csv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08\single2\1\buffer.csv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2\1\buffer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clipse_workspace\Experiment\2020-06-11\multi3\1\buffer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C7-47A7-879E-48E8902DDAA2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20</c:v>
                </c:pt>
                <c:pt idx="33">
                  <c:v>21</c:v>
                </c:pt>
                <c:pt idx="34">
                  <c:v>22</c:v>
                </c:pt>
                <c:pt idx="35">
                  <c:v>23</c:v>
                </c:pt>
                <c:pt idx="36">
                  <c:v>24</c:v>
                </c:pt>
                <c:pt idx="37">
                  <c:v>25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34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41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48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55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59</c:v>
                </c:pt>
                <c:pt idx="106">
                  <c:v>60</c:v>
                </c:pt>
                <c:pt idx="107">
                  <c:v>60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79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82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C7-47A7-879E-48E8902DD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786688"/>
        <c:axId val="1197145440"/>
      </c:lineChart>
      <c:catAx>
        <c:axId val="1267786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45440"/>
        <c:crosses val="autoZero"/>
        <c:auto val="1"/>
        <c:lblAlgn val="ctr"/>
        <c:lblOffset val="100"/>
        <c:tickLblSkip val="30"/>
        <c:noMultiLvlLbl val="0"/>
      </c:catAx>
      <c:valAx>
        <c:axId val="119714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78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89-41D2-8AC1-0772A276798B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63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66</c:v>
                </c:pt>
                <c:pt idx="123">
                  <c:v>66</c:v>
                </c:pt>
                <c:pt idx="124">
                  <c:v>66</c:v>
                </c:pt>
                <c:pt idx="125">
                  <c:v>66</c:v>
                </c:pt>
                <c:pt idx="126">
                  <c:v>67</c:v>
                </c:pt>
                <c:pt idx="127">
                  <c:v>68</c:v>
                </c:pt>
                <c:pt idx="128">
                  <c:v>69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84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93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89-41D2-8AC1-0772A2767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4933280"/>
        <c:axId val="1266343520"/>
      </c:lineChart>
      <c:catAx>
        <c:axId val="1304933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43520"/>
        <c:crosses val="autoZero"/>
        <c:auto val="1"/>
        <c:lblAlgn val="ctr"/>
        <c:lblOffset val="100"/>
        <c:tickLblSkip val="30"/>
        <c:noMultiLvlLbl val="0"/>
      </c:catAx>
      <c:valAx>
        <c:axId val="126634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493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69-4549-B386-A762EC9D17DF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18</c:v>
                </c:pt>
                <c:pt idx="32">
                  <c:v>19</c:v>
                </c:pt>
                <c:pt idx="33">
                  <c:v>19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22</c:v>
                </c:pt>
                <c:pt idx="38">
                  <c:v>23</c:v>
                </c:pt>
                <c:pt idx="39">
                  <c:v>23</c:v>
                </c:pt>
                <c:pt idx="40">
                  <c:v>24</c:v>
                </c:pt>
                <c:pt idx="41">
                  <c:v>24</c:v>
                </c:pt>
                <c:pt idx="42">
                  <c:v>25</c:v>
                </c:pt>
                <c:pt idx="43">
                  <c:v>25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28</c:v>
                </c:pt>
                <c:pt idx="48">
                  <c:v>29</c:v>
                </c:pt>
                <c:pt idx="49">
                  <c:v>29</c:v>
                </c:pt>
                <c:pt idx="50">
                  <c:v>30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64</c:v>
                </c:pt>
                <c:pt idx="116">
                  <c:v>65</c:v>
                </c:pt>
                <c:pt idx="117">
                  <c:v>65</c:v>
                </c:pt>
                <c:pt idx="118">
                  <c:v>66</c:v>
                </c:pt>
                <c:pt idx="119">
                  <c:v>66</c:v>
                </c:pt>
                <c:pt idx="120">
                  <c:v>67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69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73</c:v>
                </c:pt>
                <c:pt idx="133">
                  <c:v>73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82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86</c:v>
                </c:pt>
                <c:pt idx="160">
                  <c:v>87</c:v>
                </c:pt>
                <c:pt idx="161">
                  <c:v>87</c:v>
                </c:pt>
                <c:pt idx="162">
                  <c:v>88</c:v>
                </c:pt>
                <c:pt idx="163">
                  <c:v>88</c:v>
                </c:pt>
                <c:pt idx="164">
                  <c:v>89</c:v>
                </c:pt>
                <c:pt idx="165">
                  <c:v>89</c:v>
                </c:pt>
                <c:pt idx="166">
                  <c:v>90</c:v>
                </c:pt>
                <c:pt idx="167">
                  <c:v>90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  <c:pt idx="172">
                  <c:v>93</c:v>
                </c:pt>
                <c:pt idx="173">
                  <c:v>93</c:v>
                </c:pt>
                <c:pt idx="174">
                  <c:v>94</c:v>
                </c:pt>
                <c:pt idx="175">
                  <c:v>94</c:v>
                </c:pt>
                <c:pt idx="176">
                  <c:v>95</c:v>
                </c:pt>
                <c:pt idx="177">
                  <c:v>95</c:v>
                </c:pt>
                <c:pt idx="178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69-4549-B386-A762EC9D1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3122688"/>
        <c:axId val="1266346016"/>
      </c:lineChart>
      <c:catAx>
        <c:axId val="1273122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46016"/>
        <c:crosses val="autoZero"/>
        <c:auto val="1"/>
        <c:lblAlgn val="ctr"/>
        <c:lblOffset val="100"/>
        <c:tickLblSkip val="30"/>
        <c:noMultiLvlLbl val="0"/>
      </c:catAx>
      <c:valAx>
        <c:axId val="126634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312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4-484B-884B-ECC09840B3FB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19</c:v>
                </c:pt>
                <c:pt idx="32">
                  <c:v>20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25</c:v>
                </c:pt>
                <c:pt idx="43">
                  <c:v>25</c:v>
                </c:pt>
                <c:pt idx="44">
                  <c:v>26</c:v>
                </c:pt>
                <c:pt idx="45">
                  <c:v>27</c:v>
                </c:pt>
                <c:pt idx="46">
                  <c:v>28</c:v>
                </c:pt>
                <c:pt idx="47">
                  <c:v>28</c:v>
                </c:pt>
                <c:pt idx="48">
                  <c:v>29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41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74</c:v>
                </c:pt>
                <c:pt idx="140">
                  <c:v>75</c:v>
                </c:pt>
                <c:pt idx="141">
                  <c:v>75</c:v>
                </c:pt>
                <c:pt idx="142">
                  <c:v>76</c:v>
                </c:pt>
                <c:pt idx="143">
                  <c:v>76</c:v>
                </c:pt>
                <c:pt idx="144">
                  <c:v>77</c:v>
                </c:pt>
                <c:pt idx="145">
                  <c:v>77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81</c:v>
                </c:pt>
                <c:pt idx="153">
                  <c:v>81</c:v>
                </c:pt>
                <c:pt idx="154">
                  <c:v>82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44-484B-884B-ECC09840B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800688"/>
        <c:axId val="1266350592"/>
      </c:lineChart>
      <c:catAx>
        <c:axId val="1267800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50592"/>
        <c:crosses val="autoZero"/>
        <c:auto val="1"/>
        <c:lblAlgn val="ctr"/>
        <c:lblOffset val="100"/>
        <c:tickLblSkip val="30"/>
        <c:noMultiLvlLbl val="0"/>
      </c:catAx>
      <c:valAx>
        <c:axId val="126635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80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4'!$B$2:$B$181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  <c:pt idx="58">
                  <c:v>29</c:v>
                </c:pt>
                <c:pt idx="59">
                  <c:v>30</c:v>
                </c:pt>
                <c:pt idx="60">
                  <c:v>30</c:v>
                </c:pt>
                <c:pt idx="61">
                  <c:v>31</c:v>
                </c:pt>
                <c:pt idx="62">
                  <c:v>31</c:v>
                </c:pt>
                <c:pt idx="63">
                  <c:v>32</c:v>
                </c:pt>
                <c:pt idx="64">
                  <c:v>32</c:v>
                </c:pt>
                <c:pt idx="65">
                  <c:v>33</c:v>
                </c:pt>
                <c:pt idx="66">
                  <c:v>33</c:v>
                </c:pt>
                <c:pt idx="67">
                  <c:v>34</c:v>
                </c:pt>
                <c:pt idx="68">
                  <c:v>34</c:v>
                </c:pt>
                <c:pt idx="69">
                  <c:v>35</c:v>
                </c:pt>
                <c:pt idx="70">
                  <c:v>35</c:v>
                </c:pt>
                <c:pt idx="71">
                  <c:v>36</c:v>
                </c:pt>
                <c:pt idx="72">
                  <c:v>36</c:v>
                </c:pt>
                <c:pt idx="73">
                  <c:v>37</c:v>
                </c:pt>
                <c:pt idx="74">
                  <c:v>37</c:v>
                </c:pt>
                <c:pt idx="75">
                  <c:v>38</c:v>
                </c:pt>
                <c:pt idx="76">
                  <c:v>38</c:v>
                </c:pt>
                <c:pt idx="77">
                  <c:v>39</c:v>
                </c:pt>
                <c:pt idx="78">
                  <c:v>39</c:v>
                </c:pt>
                <c:pt idx="79">
                  <c:v>39</c:v>
                </c:pt>
                <c:pt idx="80">
                  <c:v>39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41</c:v>
                </c:pt>
                <c:pt idx="85">
                  <c:v>41</c:v>
                </c:pt>
                <c:pt idx="86">
                  <c:v>42</c:v>
                </c:pt>
                <c:pt idx="87">
                  <c:v>42</c:v>
                </c:pt>
                <c:pt idx="88">
                  <c:v>43</c:v>
                </c:pt>
                <c:pt idx="89">
                  <c:v>43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47</c:v>
                </c:pt>
                <c:pt idx="97">
                  <c:v>47</c:v>
                </c:pt>
                <c:pt idx="98">
                  <c:v>48</c:v>
                </c:pt>
                <c:pt idx="99">
                  <c:v>48</c:v>
                </c:pt>
                <c:pt idx="100">
                  <c:v>49</c:v>
                </c:pt>
                <c:pt idx="101">
                  <c:v>49</c:v>
                </c:pt>
                <c:pt idx="102">
                  <c:v>50</c:v>
                </c:pt>
                <c:pt idx="103">
                  <c:v>50</c:v>
                </c:pt>
                <c:pt idx="104">
                  <c:v>51</c:v>
                </c:pt>
                <c:pt idx="105">
                  <c:v>51</c:v>
                </c:pt>
                <c:pt idx="106">
                  <c:v>52</c:v>
                </c:pt>
                <c:pt idx="107">
                  <c:v>52</c:v>
                </c:pt>
                <c:pt idx="108">
                  <c:v>53</c:v>
                </c:pt>
                <c:pt idx="109">
                  <c:v>53</c:v>
                </c:pt>
                <c:pt idx="110">
                  <c:v>54</c:v>
                </c:pt>
                <c:pt idx="111">
                  <c:v>54</c:v>
                </c:pt>
                <c:pt idx="112">
                  <c:v>55</c:v>
                </c:pt>
                <c:pt idx="113">
                  <c:v>55</c:v>
                </c:pt>
                <c:pt idx="114">
                  <c:v>56</c:v>
                </c:pt>
                <c:pt idx="115">
                  <c:v>56</c:v>
                </c:pt>
                <c:pt idx="116">
                  <c:v>57</c:v>
                </c:pt>
                <c:pt idx="117">
                  <c:v>57</c:v>
                </c:pt>
                <c:pt idx="118">
                  <c:v>58</c:v>
                </c:pt>
                <c:pt idx="119">
                  <c:v>58</c:v>
                </c:pt>
                <c:pt idx="120">
                  <c:v>59</c:v>
                </c:pt>
                <c:pt idx="121">
                  <c:v>59</c:v>
                </c:pt>
                <c:pt idx="122">
                  <c:v>60</c:v>
                </c:pt>
                <c:pt idx="123">
                  <c:v>60</c:v>
                </c:pt>
                <c:pt idx="124">
                  <c:v>61</c:v>
                </c:pt>
                <c:pt idx="125">
                  <c:v>61</c:v>
                </c:pt>
                <c:pt idx="126">
                  <c:v>62</c:v>
                </c:pt>
                <c:pt idx="127">
                  <c:v>62</c:v>
                </c:pt>
                <c:pt idx="128">
                  <c:v>63</c:v>
                </c:pt>
                <c:pt idx="129">
                  <c:v>63</c:v>
                </c:pt>
                <c:pt idx="130">
                  <c:v>64</c:v>
                </c:pt>
                <c:pt idx="131">
                  <c:v>64</c:v>
                </c:pt>
                <c:pt idx="132">
                  <c:v>65</c:v>
                </c:pt>
                <c:pt idx="133">
                  <c:v>65</c:v>
                </c:pt>
                <c:pt idx="134">
                  <c:v>66</c:v>
                </c:pt>
                <c:pt idx="135">
                  <c:v>66</c:v>
                </c:pt>
                <c:pt idx="136">
                  <c:v>67</c:v>
                </c:pt>
                <c:pt idx="137">
                  <c:v>67</c:v>
                </c:pt>
                <c:pt idx="138">
                  <c:v>68</c:v>
                </c:pt>
                <c:pt idx="139">
                  <c:v>68</c:v>
                </c:pt>
                <c:pt idx="140">
                  <c:v>69</c:v>
                </c:pt>
                <c:pt idx="141">
                  <c:v>69</c:v>
                </c:pt>
                <c:pt idx="142">
                  <c:v>70</c:v>
                </c:pt>
                <c:pt idx="143">
                  <c:v>70</c:v>
                </c:pt>
                <c:pt idx="144">
                  <c:v>71</c:v>
                </c:pt>
                <c:pt idx="145">
                  <c:v>71</c:v>
                </c:pt>
                <c:pt idx="146">
                  <c:v>72</c:v>
                </c:pt>
                <c:pt idx="147">
                  <c:v>72</c:v>
                </c:pt>
                <c:pt idx="148">
                  <c:v>73</c:v>
                </c:pt>
                <c:pt idx="149">
                  <c:v>73</c:v>
                </c:pt>
                <c:pt idx="150">
                  <c:v>74</c:v>
                </c:pt>
                <c:pt idx="151">
                  <c:v>74</c:v>
                </c:pt>
                <c:pt idx="152">
                  <c:v>75</c:v>
                </c:pt>
                <c:pt idx="153">
                  <c:v>75</c:v>
                </c:pt>
                <c:pt idx="154">
                  <c:v>76</c:v>
                </c:pt>
                <c:pt idx="155">
                  <c:v>76</c:v>
                </c:pt>
                <c:pt idx="156">
                  <c:v>77</c:v>
                </c:pt>
                <c:pt idx="157">
                  <c:v>77</c:v>
                </c:pt>
                <c:pt idx="158">
                  <c:v>78</c:v>
                </c:pt>
                <c:pt idx="159">
                  <c:v>78</c:v>
                </c:pt>
                <c:pt idx="160">
                  <c:v>79</c:v>
                </c:pt>
                <c:pt idx="161">
                  <c:v>79</c:v>
                </c:pt>
                <c:pt idx="162">
                  <c:v>80</c:v>
                </c:pt>
                <c:pt idx="163">
                  <c:v>80</c:v>
                </c:pt>
                <c:pt idx="164">
                  <c:v>81</c:v>
                </c:pt>
                <c:pt idx="165">
                  <c:v>81</c:v>
                </c:pt>
                <c:pt idx="166">
                  <c:v>82</c:v>
                </c:pt>
                <c:pt idx="167">
                  <c:v>82</c:v>
                </c:pt>
                <c:pt idx="168">
                  <c:v>83</c:v>
                </c:pt>
                <c:pt idx="169">
                  <c:v>83</c:v>
                </c:pt>
                <c:pt idx="170">
                  <c:v>84</c:v>
                </c:pt>
                <c:pt idx="171">
                  <c:v>84</c:v>
                </c:pt>
                <c:pt idx="172">
                  <c:v>85</c:v>
                </c:pt>
                <c:pt idx="173">
                  <c:v>85</c:v>
                </c:pt>
                <c:pt idx="174">
                  <c:v>86</c:v>
                </c:pt>
                <c:pt idx="175">
                  <c:v>86</c:v>
                </c:pt>
                <c:pt idx="176">
                  <c:v>87</c:v>
                </c:pt>
                <c:pt idx="177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70-4A3B-8A49-1D0B2ACED611}"/>
            </c:ext>
          </c:extLst>
        </c:ser>
        <c:ser>
          <c:idx val="1"/>
          <c:order val="1"/>
          <c:tx>
            <c:v>Received</c:v>
          </c:tx>
          <c:spPr>
            <a:ln w="19050"/>
          </c:spPr>
          <c:marker>
            <c:symbol val="none"/>
          </c:marker>
          <c:val>
            <c:numRef>
              <c:f>'[새 Microsoft Excel 워크시트.xlsx]buffer-normal 4'!$C$2:$C$181</c:f>
              <c:numCache>
                <c:formatCode>General</c:formatCode>
                <c:ptCount val="180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12</c:v>
                </c:pt>
                <c:pt idx="10">
                  <c:v>12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17</c:v>
                </c:pt>
                <c:pt idx="26">
                  <c:v>17</c:v>
                </c:pt>
                <c:pt idx="27">
                  <c:v>17</c:v>
                </c:pt>
                <c:pt idx="28">
                  <c:v>17</c:v>
                </c:pt>
                <c:pt idx="29">
                  <c:v>18</c:v>
                </c:pt>
                <c:pt idx="30">
                  <c:v>18</c:v>
                </c:pt>
                <c:pt idx="31">
                  <c:v>19</c:v>
                </c:pt>
                <c:pt idx="32">
                  <c:v>19</c:v>
                </c:pt>
                <c:pt idx="33">
                  <c:v>20</c:v>
                </c:pt>
                <c:pt idx="34">
                  <c:v>20</c:v>
                </c:pt>
                <c:pt idx="35">
                  <c:v>21</c:v>
                </c:pt>
                <c:pt idx="36">
                  <c:v>21</c:v>
                </c:pt>
                <c:pt idx="37">
                  <c:v>22</c:v>
                </c:pt>
                <c:pt idx="38">
                  <c:v>22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24</c:v>
                </c:pt>
                <c:pt idx="43">
                  <c:v>24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  <c:pt idx="51">
                  <c:v>27</c:v>
                </c:pt>
                <c:pt idx="52">
                  <c:v>27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30</c:v>
                </c:pt>
                <c:pt idx="58">
                  <c:v>31</c:v>
                </c:pt>
                <c:pt idx="59">
                  <c:v>31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34</c:v>
                </c:pt>
                <c:pt idx="66">
                  <c:v>34</c:v>
                </c:pt>
                <c:pt idx="67">
                  <c:v>35</c:v>
                </c:pt>
                <c:pt idx="68">
                  <c:v>35</c:v>
                </c:pt>
                <c:pt idx="69">
                  <c:v>36</c:v>
                </c:pt>
                <c:pt idx="70">
                  <c:v>36</c:v>
                </c:pt>
                <c:pt idx="71">
                  <c:v>37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39</c:v>
                </c:pt>
                <c:pt idx="76">
                  <c:v>39</c:v>
                </c:pt>
                <c:pt idx="77">
                  <c:v>39</c:v>
                </c:pt>
                <c:pt idx="78">
                  <c:v>39</c:v>
                </c:pt>
                <c:pt idx="79">
                  <c:v>39</c:v>
                </c:pt>
                <c:pt idx="80">
                  <c:v>40</c:v>
                </c:pt>
                <c:pt idx="81">
                  <c:v>40</c:v>
                </c:pt>
                <c:pt idx="82">
                  <c:v>40</c:v>
                </c:pt>
                <c:pt idx="83">
                  <c:v>41</c:v>
                </c:pt>
                <c:pt idx="84">
                  <c:v>41</c:v>
                </c:pt>
                <c:pt idx="85">
                  <c:v>42</c:v>
                </c:pt>
                <c:pt idx="86">
                  <c:v>42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45</c:v>
                </c:pt>
                <c:pt idx="91">
                  <c:v>45</c:v>
                </c:pt>
                <c:pt idx="92">
                  <c:v>46</c:v>
                </c:pt>
                <c:pt idx="93">
                  <c:v>47</c:v>
                </c:pt>
                <c:pt idx="94">
                  <c:v>47</c:v>
                </c:pt>
                <c:pt idx="95">
                  <c:v>48</c:v>
                </c:pt>
                <c:pt idx="96">
                  <c:v>49</c:v>
                </c:pt>
                <c:pt idx="97">
                  <c:v>50</c:v>
                </c:pt>
                <c:pt idx="98">
                  <c:v>50</c:v>
                </c:pt>
                <c:pt idx="99">
                  <c:v>51</c:v>
                </c:pt>
                <c:pt idx="100">
                  <c:v>51</c:v>
                </c:pt>
                <c:pt idx="101">
                  <c:v>52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54</c:v>
                </c:pt>
                <c:pt idx="106">
                  <c:v>54</c:v>
                </c:pt>
                <c:pt idx="107">
                  <c:v>55</c:v>
                </c:pt>
                <c:pt idx="108">
                  <c:v>56</c:v>
                </c:pt>
                <c:pt idx="109">
                  <c:v>56</c:v>
                </c:pt>
                <c:pt idx="110">
                  <c:v>57</c:v>
                </c:pt>
                <c:pt idx="111">
                  <c:v>57</c:v>
                </c:pt>
                <c:pt idx="112">
                  <c:v>58</c:v>
                </c:pt>
                <c:pt idx="113">
                  <c:v>58</c:v>
                </c:pt>
                <c:pt idx="114">
                  <c:v>58</c:v>
                </c:pt>
                <c:pt idx="115">
                  <c:v>59</c:v>
                </c:pt>
                <c:pt idx="116">
                  <c:v>59</c:v>
                </c:pt>
                <c:pt idx="117">
                  <c:v>60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64</c:v>
                </c:pt>
                <c:pt idx="126">
                  <c:v>64</c:v>
                </c:pt>
                <c:pt idx="127">
                  <c:v>65</c:v>
                </c:pt>
                <c:pt idx="128">
                  <c:v>65</c:v>
                </c:pt>
                <c:pt idx="129">
                  <c:v>66</c:v>
                </c:pt>
                <c:pt idx="130">
                  <c:v>66</c:v>
                </c:pt>
                <c:pt idx="131">
                  <c:v>67</c:v>
                </c:pt>
                <c:pt idx="132">
                  <c:v>67</c:v>
                </c:pt>
                <c:pt idx="133">
                  <c:v>68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74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76</c:v>
                </c:pt>
                <c:pt idx="153">
                  <c:v>77</c:v>
                </c:pt>
                <c:pt idx="154">
                  <c:v>77</c:v>
                </c:pt>
                <c:pt idx="155">
                  <c:v>78</c:v>
                </c:pt>
                <c:pt idx="156">
                  <c:v>78</c:v>
                </c:pt>
                <c:pt idx="157">
                  <c:v>79</c:v>
                </c:pt>
                <c:pt idx="158">
                  <c:v>79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87</c:v>
                </c:pt>
                <c:pt idx="171">
                  <c:v>87</c:v>
                </c:pt>
                <c:pt idx="172">
                  <c:v>88</c:v>
                </c:pt>
                <c:pt idx="173">
                  <c:v>89</c:v>
                </c:pt>
                <c:pt idx="174">
                  <c:v>89</c:v>
                </c:pt>
                <c:pt idx="175">
                  <c:v>90</c:v>
                </c:pt>
                <c:pt idx="176">
                  <c:v>90</c:v>
                </c:pt>
                <c:pt idx="177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70-4A3B-8A49-1D0B2ACED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325824"/>
        <c:axId val="275096704"/>
      </c:lineChart>
      <c:catAx>
        <c:axId val="2213258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5096704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5096704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21325824"/>
        <c:crosses val="autoZero"/>
        <c:crossBetween val="between"/>
        <c:majorUnit val="20"/>
      </c:valAx>
      <c:spPr>
        <a:ln>
          <a:solidFill>
            <a:schemeClr val="accent5">
              <a:lumMod val="90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4'!$D$2:$D$181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17</c:v>
                </c:pt>
                <c:pt idx="35">
                  <c:v>17</c:v>
                </c:pt>
                <c:pt idx="36">
                  <c:v>18</c:v>
                </c:pt>
                <c:pt idx="37">
                  <c:v>18</c:v>
                </c:pt>
                <c:pt idx="38">
                  <c:v>19</c:v>
                </c:pt>
                <c:pt idx="39">
                  <c:v>19</c:v>
                </c:pt>
                <c:pt idx="40">
                  <c:v>20</c:v>
                </c:pt>
                <c:pt idx="41">
                  <c:v>20</c:v>
                </c:pt>
                <c:pt idx="42">
                  <c:v>21</c:v>
                </c:pt>
                <c:pt idx="43">
                  <c:v>21</c:v>
                </c:pt>
                <c:pt idx="44">
                  <c:v>22</c:v>
                </c:pt>
                <c:pt idx="45">
                  <c:v>22</c:v>
                </c:pt>
                <c:pt idx="46">
                  <c:v>23</c:v>
                </c:pt>
                <c:pt idx="47">
                  <c:v>23</c:v>
                </c:pt>
                <c:pt idx="48">
                  <c:v>24</c:v>
                </c:pt>
                <c:pt idx="49">
                  <c:v>24</c:v>
                </c:pt>
                <c:pt idx="50">
                  <c:v>24</c:v>
                </c:pt>
                <c:pt idx="51">
                  <c:v>25</c:v>
                </c:pt>
                <c:pt idx="52">
                  <c:v>25</c:v>
                </c:pt>
                <c:pt idx="53">
                  <c:v>25</c:v>
                </c:pt>
                <c:pt idx="54">
                  <c:v>26</c:v>
                </c:pt>
                <c:pt idx="55">
                  <c:v>26</c:v>
                </c:pt>
                <c:pt idx="56">
                  <c:v>26</c:v>
                </c:pt>
                <c:pt idx="57">
                  <c:v>27</c:v>
                </c:pt>
                <c:pt idx="58">
                  <c:v>27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29</c:v>
                </c:pt>
                <c:pt idx="63">
                  <c:v>29</c:v>
                </c:pt>
                <c:pt idx="64">
                  <c:v>30</c:v>
                </c:pt>
                <c:pt idx="65">
                  <c:v>30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32</c:v>
                </c:pt>
                <c:pt idx="70">
                  <c:v>33</c:v>
                </c:pt>
                <c:pt idx="71">
                  <c:v>33</c:v>
                </c:pt>
                <c:pt idx="72">
                  <c:v>34</c:v>
                </c:pt>
                <c:pt idx="73">
                  <c:v>34</c:v>
                </c:pt>
                <c:pt idx="74">
                  <c:v>35</c:v>
                </c:pt>
                <c:pt idx="75">
                  <c:v>35</c:v>
                </c:pt>
                <c:pt idx="76">
                  <c:v>36</c:v>
                </c:pt>
                <c:pt idx="77">
                  <c:v>36</c:v>
                </c:pt>
                <c:pt idx="78">
                  <c:v>37</c:v>
                </c:pt>
                <c:pt idx="79">
                  <c:v>37</c:v>
                </c:pt>
                <c:pt idx="80">
                  <c:v>38</c:v>
                </c:pt>
                <c:pt idx="81">
                  <c:v>38</c:v>
                </c:pt>
                <c:pt idx="82">
                  <c:v>39</c:v>
                </c:pt>
                <c:pt idx="83">
                  <c:v>39</c:v>
                </c:pt>
                <c:pt idx="84">
                  <c:v>39</c:v>
                </c:pt>
                <c:pt idx="85">
                  <c:v>39</c:v>
                </c:pt>
                <c:pt idx="86">
                  <c:v>40</c:v>
                </c:pt>
                <c:pt idx="87">
                  <c:v>40</c:v>
                </c:pt>
                <c:pt idx="88">
                  <c:v>40</c:v>
                </c:pt>
                <c:pt idx="89">
                  <c:v>41</c:v>
                </c:pt>
                <c:pt idx="90">
                  <c:v>41</c:v>
                </c:pt>
                <c:pt idx="91">
                  <c:v>42</c:v>
                </c:pt>
                <c:pt idx="92">
                  <c:v>42</c:v>
                </c:pt>
                <c:pt idx="93">
                  <c:v>43</c:v>
                </c:pt>
                <c:pt idx="94">
                  <c:v>43</c:v>
                </c:pt>
                <c:pt idx="95">
                  <c:v>44</c:v>
                </c:pt>
                <c:pt idx="96">
                  <c:v>44</c:v>
                </c:pt>
                <c:pt idx="97">
                  <c:v>45</c:v>
                </c:pt>
                <c:pt idx="98">
                  <c:v>45</c:v>
                </c:pt>
                <c:pt idx="99">
                  <c:v>46</c:v>
                </c:pt>
                <c:pt idx="100">
                  <c:v>46</c:v>
                </c:pt>
                <c:pt idx="101">
                  <c:v>46</c:v>
                </c:pt>
                <c:pt idx="102">
                  <c:v>47</c:v>
                </c:pt>
                <c:pt idx="103">
                  <c:v>47</c:v>
                </c:pt>
                <c:pt idx="104">
                  <c:v>48</c:v>
                </c:pt>
                <c:pt idx="105">
                  <c:v>48</c:v>
                </c:pt>
                <c:pt idx="106">
                  <c:v>49</c:v>
                </c:pt>
                <c:pt idx="107">
                  <c:v>49</c:v>
                </c:pt>
                <c:pt idx="108">
                  <c:v>50</c:v>
                </c:pt>
                <c:pt idx="109">
                  <c:v>50</c:v>
                </c:pt>
                <c:pt idx="110">
                  <c:v>51</c:v>
                </c:pt>
                <c:pt idx="111">
                  <c:v>51</c:v>
                </c:pt>
                <c:pt idx="112">
                  <c:v>51</c:v>
                </c:pt>
                <c:pt idx="113">
                  <c:v>51</c:v>
                </c:pt>
                <c:pt idx="114">
                  <c:v>52</c:v>
                </c:pt>
                <c:pt idx="115">
                  <c:v>52</c:v>
                </c:pt>
                <c:pt idx="116">
                  <c:v>53</c:v>
                </c:pt>
                <c:pt idx="117">
                  <c:v>53</c:v>
                </c:pt>
                <c:pt idx="118">
                  <c:v>54</c:v>
                </c:pt>
                <c:pt idx="119">
                  <c:v>54</c:v>
                </c:pt>
                <c:pt idx="120">
                  <c:v>55</c:v>
                </c:pt>
                <c:pt idx="121">
                  <c:v>55</c:v>
                </c:pt>
                <c:pt idx="122">
                  <c:v>56</c:v>
                </c:pt>
                <c:pt idx="123">
                  <c:v>56</c:v>
                </c:pt>
                <c:pt idx="124">
                  <c:v>57</c:v>
                </c:pt>
                <c:pt idx="125">
                  <c:v>57</c:v>
                </c:pt>
                <c:pt idx="126">
                  <c:v>58</c:v>
                </c:pt>
                <c:pt idx="127">
                  <c:v>58</c:v>
                </c:pt>
                <c:pt idx="128">
                  <c:v>58</c:v>
                </c:pt>
                <c:pt idx="129">
                  <c:v>59</c:v>
                </c:pt>
                <c:pt idx="130">
                  <c:v>59</c:v>
                </c:pt>
                <c:pt idx="131">
                  <c:v>60</c:v>
                </c:pt>
                <c:pt idx="132">
                  <c:v>60</c:v>
                </c:pt>
                <c:pt idx="133">
                  <c:v>60</c:v>
                </c:pt>
                <c:pt idx="134">
                  <c:v>61</c:v>
                </c:pt>
                <c:pt idx="135">
                  <c:v>61</c:v>
                </c:pt>
                <c:pt idx="136">
                  <c:v>62</c:v>
                </c:pt>
                <c:pt idx="137">
                  <c:v>62</c:v>
                </c:pt>
                <c:pt idx="138">
                  <c:v>63</c:v>
                </c:pt>
                <c:pt idx="139">
                  <c:v>63</c:v>
                </c:pt>
                <c:pt idx="140">
                  <c:v>64</c:v>
                </c:pt>
                <c:pt idx="141">
                  <c:v>64</c:v>
                </c:pt>
                <c:pt idx="142">
                  <c:v>65</c:v>
                </c:pt>
                <c:pt idx="143">
                  <c:v>65</c:v>
                </c:pt>
                <c:pt idx="144">
                  <c:v>66</c:v>
                </c:pt>
                <c:pt idx="145">
                  <c:v>66</c:v>
                </c:pt>
                <c:pt idx="146">
                  <c:v>67</c:v>
                </c:pt>
                <c:pt idx="147">
                  <c:v>67</c:v>
                </c:pt>
                <c:pt idx="148">
                  <c:v>67</c:v>
                </c:pt>
                <c:pt idx="149">
                  <c:v>68</c:v>
                </c:pt>
                <c:pt idx="150">
                  <c:v>68</c:v>
                </c:pt>
                <c:pt idx="151">
                  <c:v>69</c:v>
                </c:pt>
                <c:pt idx="152">
                  <c:v>69</c:v>
                </c:pt>
                <c:pt idx="153">
                  <c:v>70</c:v>
                </c:pt>
                <c:pt idx="154">
                  <c:v>70</c:v>
                </c:pt>
                <c:pt idx="155">
                  <c:v>70</c:v>
                </c:pt>
                <c:pt idx="156">
                  <c:v>71</c:v>
                </c:pt>
                <c:pt idx="157">
                  <c:v>71</c:v>
                </c:pt>
                <c:pt idx="158">
                  <c:v>72</c:v>
                </c:pt>
                <c:pt idx="159">
                  <c:v>72</c:v>
                </c:pt>
                <c:pt idx="160">
                  <c:v>73</c:v>
                </c:pt>
                <c:pt idx="161">
                  <c:v>73</c:v>
                </c:pt>
                <c:pt idx="162">
                  <c:v>74</c:v>
                </c:pt>
                <c:pt idx="163">
                  <c:v>74</c:v>
                </c:pt>
                <c:pt idx="164">
                  <c:v>75</c:v>
                </c:pt>
                <c:pt idx="165">
                  <c:v>75</c:v>
                </c:pt>
                <c:pt idx="166">
                  <c:v>76</c:v>
                </c:pt>
                <c:pt idx="167">
                  <c:v>76</c:v>
                </c:pt>
                <c:pt idx="168">
                  <c:v>77</c:v>
                </c:pt>
                <c:pt idx="169">
                  <c:v>77</c:v>
                </c:pt>
                <c:pt idx="170">
                  <c:v>77</c:v>
                </c:pt>
                <c:pt idx="171">
                  <c:v>77</c:v>
                </c:pt>
                <c:pt idx="172">
                  <c:v>78</c:v>
                </c:pt>
                <c:pt idx="173">
                  <c:v>78</c:v>
                </c:pt>
                <c:pt idx="174">
                  <c:v>79</c:v>
                </c:pt>
                <c:pt idx="175">
                  <c:v>79</c:v>
                </c:pt>
                <c:pt idx="176">
                  <c:v>80</c:v>
                </c:pt>
                <c:pt idx="177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A2-4588-B130-4AFB61085D27}"/>
            </c:ext>
          </c:extLst>
        </c:ser>
        <c:ser>
          <c:idx val="1"/>
          <c:order val="1"/>
          <c:tx>
            <c:v>Received</c:v>
          </c:tx>
          <c:spPr>
            <a:ln w="19050"/>
          </c:spPr>
          <c:marker>
            <c:symbol val="none"/>
          </c:marker>
          <c:val>
            <c:numRef>
              <c:f>'[새 Microsoft Excel 워크시트.xlsx]buffer-normal 4'!$E$2:$E$181</c:f>
              <c:numCache>
                <c:formatCode>General</c:formatCode>
                <c:ptCount val="18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17</c:v>
                </c:pt>
                <c:pt idx="32">
                  <c:v>17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24</c:v>
                </c:pt>
                <c:pt idx="50">
                  <c:v>25</c:v>
                </c:pt>
                <c:pt idx="51">
                  <c:v>25</c:v>
                </c:pt>
                <c:pt idx="52">
                  <c:v>25</c:v>
                </c:pt>
                <c:pt idx="53">
                  <c:v>26</c:v>
                </c:pt>
                <c:pt idx="54">
                  <c:v>26</c:v>
                </c:pt>
                <c:pt idx="55">
                  <c:v>26</c:v>
                </c:pt>
                <c:pt idx="56">
                  <c:v>27</c:v>
                </c:pt>
                <c:pt idx="57">
                  <c:v>27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29</c:v>
                </c:pt>
                <c:pt idx="62">
                  <c:v>30</c:v>
                </c:pt>
                <c:pt idx="63">
                  <c:v>31</c:v>
                </c:pt>
                <c:pt idx="64">
                  <c:v>31</c:v>
                </c:pt>
                <c:pt idx="65">
                  <c:v>32</c:v>
                </c:pt>
                <c:pt idx="66">
                  <c:v>32</c:v>
                </c:pt>
                <c:pt idx="67">
                  <c:v>33</c:v>
                </c:pt>
                <c:pt idx="68">
                  <c:v>33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35</c:v>
                </c:pt>
                <c:pt idx="73">
                  <c:v>35</c:v>
                </c:pt>
                <c:pt idx="74">
                  <c:v>36</c:v>
                </c:pt>
                <c:pt idx="75">
                  <c:v>37</c:v>
                </c:pt>
                <c:pt idx="76">
                  <c:v>37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39</c:v>
                </c:pt>
                <c:pt idx="84">
                  <c:v>39</c:v>
                </c:pt>
                <c:pt idx="85">
                  <c:v>40</c:v>
                </c:pt>
                <c:pt idx="86">
                  <c:v>40</c:v>
                </c:pt>
                <c:pt idx="87">
                  <c:v>40</c:v>
                </c:pt>
                <c:pt idx="88">
                  <c:v>41</c:v>
                </c:pt>
                <c:pt idx="89">
                  <c:v>41</c:v>
                </c:pt>
                <c:pt idx="90">
                  <c:v>42</c:v>
                </c:pt>
                <c:pt idx="91">
                  <c:v>43</c:v>
                </c:pt>
                <c:pt idx="92">
                  <c:v>43</c:v>
                </c:pt>
                <c:pt idx="93">
                  <c:v>44</c:v>
                </c:pt>
                <c:pt idx="94">
                  <c:v>44</c:v>
                </c:pt>
                <c:pt idx="95">
                  <c:v>44</c:v>
                </c:pt>
                <c:pt idx="96">
                  <c:v>45</c:v>
                </c:pt>
                <c:pt idx="97">
                  <c:v>45</c:v>
                </c:pt>
                <c:pt idx="98">
                  <c:v>46</c:v>
                </c:pt>
                <c:pt idx="99">
                  <c:v>46</c:v>
                </c:pt>
                <c:pt idx="100">
                  <c:v>46</c:v>
                </c:pt>
                <c:pt idx="101">
                  <c:v>47</c:v>
                </c:pt>
                <c:pt idx="102">
                  <c:v>48</c:v>
                </c:pt>
                <c:pt idx="103">
                  <c:v>48</c:v>
                </c:pt>
                <c:pt idx="104">
                  <c:v>49</c:v>
                </c:pt>
                <c:pt idx="105">
                  <c:v>49</c:v>
                </c:pt>
                <c:pt idx="106">
                  <c:v>50</c:v>
                </c:pt>
                <c:pt idx="107">
                  <c:v>50</c:v>
                </c:pt>
                <c:pt idx="108">
                  <c:v>51</c:v>
                </c:pt>
                <c:pt idx="109">
                  <c:v>51</c:v>
                </c:pt>
                <c:pt idx="110">
                  <c:v>51</c:v>
                </c:pt>
                <c:pt idx="111">
                  <c:v>51</c:v>
                </c:pt>
                <c:pt idx="112">
                  <c:v>51</c:v>
                </c:pt>
                <c:pt idx="113">
                  <c:v>52</c:v>
                </c:pt>
                <c:pt idx="114">
                  <c:v>52</c:v>
                </c:pt>
                <c:pt idx="115">
                  <c:v>53</c:v>
                </c:pt>
                <c:pt idx="116">
                  <c:v>53</c:v>
                </c:pt>
                <c:pt idx="117">
                  <c:v>54</c:v>
                </c:pt>
                <c:pt idx="118">
                  <c:v>55</c:v>
                </c:pt>
                <c:pt idx="119">
                  <c:v>55</c:v>
                </c:pt>
                <c:pt idx="120">
                  <c:v>56</c:v>
                </c:pt>
                <c:pt idx="121">
                  <c:v>57</c:v>
                </c:pt>
                <c:pt idx="122">
                  <c:v>57</c:v>
                </c:pt>
                <c:pt idx="123">
                  <c:v>57</c:v>
                </c:pt>
                <c:pt idx="124">
                  <c:v>57</c:v>
                </c:pt>
                <c:pt idx="125">
                  <c:v>58</c:v>
                </c:pt>
                <c:pt idx="126">
                  <c:v>58</c:v>
                </c:pt>
                <c:pt idx="127">
                  <c:v>58</c:v>
                </c:pt>
                <c:pt idx="128">
                  <c:v>59</c:v>
                </c:pt>
                <c:pt idx="129">
                  <c:v>59</c:v>
                </c:pt>
                <c:pt idx="130">
                  <c:v>60</c:v>
                </c:pt>
                <c:pt idx="131">
                  <c:v>60</c:v>
                </c:pt>
                <c:pt idx="132">
                  <c:v>60</c:v>
                </c:pt>
                <c:pt idx="133">
                  <c:v>61</c:v>
                </c:pt>
                <c:pt idx="134">
                  <c:v>61</c:v>
                </c:pt>
                <c:pt idx="135">
                  <c:v>62</c:v>
                </c:pt>
                <c:pt idx="136">
                  <c:v>62</c:v>
                </c:pt>
                <c:pt idx="137">
                  <c:v>63</c:v>
                </c:pt>
                <c:pt idx="138">
                  <c:v>63</c:v>
                </c:pt>
                <c:pt idx="139">
                  <c:v>64</c:v>
                </c:pt>
                <c:pt idx="140">
                  <c:v>64</c:v>
                </c:pt>
                <c:pt idx="141">
                  <c:v>65</c:v>
                </c:pt>
                <c:pt idx="142">
                  <c:v>65</c:v>
                </c:pt>
                <c:pt idx="143">
                  <c:v>66</c:v>
                </c:pt>
                <c:pt idx="144">
                  <c:v>66</c:v>
                </c:pt>
                <c:pt idx="145">
                  <c:v>67</c:v>
                </c:pt>
                <c:pt idx="146">
                  <c:v>67</c:v>
                </c:pt>
                <c:pt idx="147">
                  <c:v>67</c:v>
                </c:pt>
                <c:pt idx="148">
                  <c:v>68</c:v>
                </c:pt>
                <c:pt idx="149">
                  <c:v>68</c:v>
                </c:pt>
                <c:pt idx="150">
                  <c:v>69</c:v>
                </c:pt>
                <c:pt idx="151">
                  <c:v>69</c:v>
                </c:pt>
                <c:pt idx="152">
                  <c:v>70</c:v>
                </c:pt>
                <c:pt idx="153">
                  <c:v>70</c:v>
                </c:pt>
                <c:pt idx="154">
                  <c:v>70</c:v>
                </c:pt>
                <c:pt idx="155">
                  <c:v>71</c:v>
                </c:pt>
                <c:pt idx="156">
                  <c:v>71</c:v>
                </c:pt>
                <c:pt idx="157">
                  <c:v>72</c:v>
                </c:pt>
                <c:pt idx="158">
                  <c:v>72</c:v>
                </c:pt>
                <c:pt idx="159">
                  <c:v>73</c:v>
                </c:pt>
                <c:pt idx="160">
                  <c:v>73</c:v>
                </c:pt>
                <c:pt idx="161">
                  <c:v>74</c:v>
                </c:pt>
                <c:pt idx="162">
                  <c:v>74</c:v>
                </c:pt>
                <c:pt idx="163">
                  <c:v>75</c:v>
                </c:pt>
                <c:pt idx="164">
                  <c:v>75</c:v>
                </c:pt>
                <c:pt idx="165">
                  <c:v>76</c:v>
                </c:pt>
                <c:pt idx="166">
                  <c:v>76</c:v>
                </c:pt>
                <c:pt idx="167">
                  <c:v>77</c:v>
                </c:pt>
                <c:pt idx="168">
                  <c:v>77</c:v>
                </c:pt>
                <c:pt idx="169">
                  <c:v>77</c:v>
                </c:pt>
                <c:pt idx="170">
                  <c:v>77</c:v>
                </c:pt>
                <c:pt idx="171">
                  <c:v>78</c:v>
                </c:pt>
                <c:pt idx="172">
                  <c:v>78</c:v>
                </c:pt>
                <c:pt idx="173">
                  <c:v>79</c:v>
                </c:pt>
                <c:pt idx="174">
                  <c:v>80</c:v>
                </c:pt>
                <c:pt idx="175">
                  <c:v>80</c:v>
                </c:pt>
                <c:pt idx="176">
                  <c:v>81</c:v>
                </c:pt>
                <c:pt idx="177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A2-4588-B130-4AFB61085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347328"/>
        <c:axId val="277498112"/>
      </c:lineChart>
      <c:catAx>
        <c:axId val="2213473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7498112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7498112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21347328"/>
        <c:crosses val="autoZero"/>
        <c:crossBetween val="between"/>
        <c:majorUnit val="20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4'!$F$2:$F$181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25</c:v>
                </c:pt>
                <c:pt idx="51">
                  <c:v>26</c:v>
                </c:pt>
                <c:pt idx="52">
                  <c:v>26</c:v>
                </c:pt>
                <c:pt idx="53">
                  <c:v>26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28</c:v>
                </c:pt>
                <c:pt idx="58">
                  <c:v>28</c:v>
                </c:pt>
                <c:pt idx="59">
                  <c:v>29</c:v>
                </c:pt>
                <c:pt idx="60">
                  <c:v>29</c:v>
                </c:pt>
                <c:pt idx="61">
                  <c:v>30</c:v>
                </c:pt>
                <c:pt idx="62">
                  <c:v>30</c:v>
                </c:pt>
                <c:pt idx="63">
                  <c:v>31</c:v>
                </c:pt>
                <c:pt idx="64">
                  <c:v>31</c:v>
                </c:pt>
                <c:pt idx="65">
                  <c:v>32</c:v>
                </c:pt>
                <c:pt idx="66">
                  <c:v>32</c:v>
                </c:pt>
                <c:pt idx="67">
                  <c:v>33</c:v>
                </c:pt>
                <c:pt idx="68">
                  <c:v>33</c:v>
                </c:pt>
                <c:pt idx="69">
                  <c:v>34</c:v>
                </c:pt>
                <c:pt idx="70">
                  <c:v>34</c:v>
                </c:pt>
                <c:pt idx="71">
                  <c:v>35</c:v>
                </c:pt>
                <c:pt idx="72">
                  <c:v>35</c:v>
                </c:pt>
                <c:pt idx="73">
                  <c:v>36</c:v>
                </c:pt>
                <c:pt idx="74">
                  <c:v>36</c:v>
                </c:pt>
                <c:pt idx="75">
                  <c:v>37</c:v>
                </c:pt>
                <c:pt idx="76">
                  <c:v>37</c:v>
                </c:pt>
                <c:pt idx="77">
                  <c:v>38</c:v>
                </c:pt>
                <c:pt idx="78">
                  <c:v>38</c:v>
                </c:pt>
                <c:pt idx="79">
                  <c:v>39</c:v>
                </c:pt>
                <c:pt idx="80">
                  <c:v>39</c:v>
                </c:pt>
                <c:pt idx="81">
                  <c:v>39</c:v>
                </c:pt>
                <c:pt idx="82">
                  <c:v>40</c:v>
                </c:pt>
                <c:pt idx="83">
                  <c:v>40</c:v>
                </c:pt>
                <c:pt idx="84">
                  <c:v>40</c:v>
                </c:pt>
                <c:pt idx="85">
                  <c:v>41</c:v>
                </c:pt>
                <c:pt idx="86">
                  <c:v>41</c:v>
                </c:pt>
                <c:pt idx="87">
                  <c:v>42</c:v>
                </c:pt>
                <c:pt idx="88">
                  <c:v>42</c:v>
                </c:pt>
                <c:pt idx="89">
                  <c:v>43</c:v>
                </c:pt>
                <c:pt idx="90">
                  <c:v>43</c:v>
                </c:pt>
                <c:pt idx="91">
                  <c:v>44</c:v>
                </c:pt>
                <c:pt idx="92">
                  <c:v>44</c:v>
                </c:pt>
                <c:pt idx="93">
                  <c:v>45</c:v>
                </c:pt>
                <c:pt idx="94">
                  <c:v>45</c:v>
                </c:pt>
                <c:pt idx="95">
                  <c:v>46</c:v>
                </c:pt>
                <c:pt idx="96">
                  <c:v>46</c:v>
                </c:pt>
                <c:pt idx="97">
                  <c:v>47</c:v>
                </c:pt>
                <c:pt idx="98">
                  <c:v>47</c:v>
                </c:pt>
                <c:pt idx="99">
                  <c:v>48</c:v>
                </c:pt>
                <c:pt idx="100">
                  <c:v>48</c:v>
                </c:pt>
                <c:pt idx="101">
                  <c:v>49</c:v>
                </c:pt>
                <c:pt idx="102">
                  <c:v>49</c:v>
                </c:pt>
                <c:pt idx="103">
                  <c:v>50</c:v>
                </c:pt>
                <c:pt idx="104">
                  <c:v>50</c:v>
                </c:pt>
                <c:pt idx="105">
                  <c:v>51</c:v>
                </c:pt>
                <c:pt idx="106">
                  <c:v>51</c:v>
                </c:pt>
                <c:pt idx="107">
                  <c:v>51</c:v>
                </c:pt>
                <c:pt idx="108">
                  <c:v>52</c:v>
                </c:pt>
                <c:pt idx="109">
                  <c:v>52</c:v>
                </c:pt>
                <c:pt idx="110">
                  <c:v>52</c:v>
                </c:pt>
                <c:pt idx="111">
                  <c:v>53</c:v>
                </c:pt>
                <c:pt idx="112">
                  <c:v>53</c:v>
                </c:pt>
                <c:pt idx="113">
                  <c:v>54</c:v>
                </c:pt>
                <c:pt idx="114">
                  <c:v>54</c:v>
                </c:pt>
                <c:pt idx="115">
                  <c:v>55</c:v>
                </c:pt>
                <c:pt idx="116">
                  <c:v>55</c:v>
                </c:pt>
                <c:pt idx="117">
                  <c:v>56</c:v>
                </c:pt>
                <c:pt idx="118">
                  <c:v>56</c:v>
                </c:pt>
                <c:pt idx="119">
                  <c:v>57</c:v>
                </c:pt>
                <c:pt idx="120">
                  <c:v>57</c:v>
                </c:pt>
                <c:pt idx="121">
                  <c:v>58</c:v>
                </c:pt>
                <c:pt idx="122">
                  <c:v>58</c:v>
                </c:pt>
                <c:pt idx="123">
                  <c:v>59</c:v>
                </c:pt>
                <c:pt idx="124">
                  <c:v>59</c:v>
                </c:pt>
                <c:pt idx="125">
                  <c:v>59</c:v>
                </c:pt>
                <c:pt idx="126">
                  <c:v>60</c:v>
                </c:pt>
                <c:pt idx="127">
                  <c:v>60</c:v>
                </c:pt>
                <c:pt idx="128">
                  <c:v>61</c:v>
                </c:pt>
                <c:pt idx="129">
                  <c:v>61</c:v>
                </c:pt>
                <c:pt idx="130">
                  <c:v>61</c:v>
                </c:pt>
                <c:pt idx="131">
                  <c:v>62</c:v>
                </c:pt>
                <c:pt idx="132">
                  <c:v>62</c:v>
                </c:pt>
                <c:pt idx="133">
                  <c:v>63</c:v>
                </c:pt>
                <c:pt idx="134">
                  <c:v>63</c:v>
                </c:pt>
                <c:pt idx="135">
                  <c:v>64</c:v>
                </c:pt>
                <c:pt idx="136">
                  <c:v>64</c:v>
                </c:pt>
                <c:pt idx="137">
                  <c:v>65</c:v>
                </c:pt>
                <c:pt idx="138">
                  <c:v>65</c:v>
                </c:pt>
                <c:pt idx="139">
                  <c:v>66</c:v>
                </c:pt>
                <c:pt idx="140">
                  <c:v>66</c:v>
                </c:pt>
                <c:pt idx="141">
                  <c:v>67</c:v>
                </c:pt>
                <c:pt idx="142">
                  <c:v>67</c:v>
                </c:pt>
                <c:pt idx="143">
                  <c:v>68</c:v>
                </c:pt>
                <c:pt idx="144">
                  <c:v>68</c:v>
                </c:pt>
                <c:pt idx="145">
                  <c:v>69</c:v>
                </c:pt>
                <c:pt idx="146">
                  <c:v>69</c:v>
                </c:pt>
                <c:pt idx="147">
                  <c:v>70</c:v>
                </c:pt>
                <c:pt idx="148">
                  <c:v>70</c:v>
                </c:pt>
                <c:pt idx="149">
                  <c:v>70</c:v>
                </c:pt>
                <c:pt idx="150">
                  <c:v>71</c:v>
                </c:pt>
                <c:pt idx="151">
                  <c:v>71</c:v>
                </c:pt>
                <c:pt idx="152">
                  <c:v>72</c:v>
                </c:pt>
                <c:pt idx="153">
                  <c:v>72</c:v>
                </c:pt>
                <c:pt idx="154">
                  <c:v>72</c:v>
                </c:pt>
                <c:pt idx="155">
                  <c:v>73</c:v>
                </c:pt>
                <c:pt idx="156">
                  <c:v>73</c:v>
                </c:pt>
                <c:pt idx="157">
                  <c:v>74</c:v>
                </c:pt>
                <c:pt idx="158">
                  <c:v>74</c:v>
                </c:pt>
                <c:pt idx="159">
                  <c:v>75</c:v>
                </c:pt>
                <c:pt idx="160">
                  <c:v>75</c:v>
                </c:pt>
                <c:pt idx="161">
                  <c:v>76</c:v>
                </c:pt>
                <c:pt idx="162">
                  <c:v>76</c:v>
                </c:pt>
                <c:pt idx="163">
                  <c:v>77</c:v>
                </c:pt>
                <c:pt idx="164">
                  <c:v>77</c:v>
                </c:pt>
                <c:pt idx="165">
                  <c:v>78</c:v>
                </c:pt>
                <c:pt idx="166">
                  <c:v>78</c:v>
                </c:pt>
                <c:pt idx="167">
                  <c:v>79</c:v>
                </c:pt>
                <c:pt idx="168">
                  <c:v>79</c:v>
                </c:pt>
                <c:pt idx="169">
                  <c:v>80</c:v>
                </c:pt>
                <c:pt idx="170">
                  <c:v>80</c:v>
                </c:pt>
                <c:pt idx="171">
                  <c:v>81</c:v>
                </c:pt>
                <c:pt idx="172">
                  <c:v>81</c:v>
                </c:pt>
                <c:pt idx="173">
                  <c:v>81</c:v>
                </c:pt>
                <c:pt idx="174">
                  <c:v>82</c:v>
                </c:pt>
                <c:pt idx="175">
                  <c:v>82</c:v>
                </c:pt>
                <c:pt idx="176">
                  <c:v>83</c:v>
                </c:pt>
                <c:pt idx="177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B0-4979-8C63-0C91B72E6B58}"/>
            </c:ext>
          </c:extLst>
        </c:ser>
        <c:ser>
          <c:idx val="1"/>
          <c:order val="1"/>
          <c:tx>
            <c:v>Received</c:v>
          </c:tx>
          <c:spPr>
            <a:ln w="19050"/>
          </c:spPr>
          <c:marker>
            <c:symbol val="none"/>
          </c:marker>
          <c:val>
            <c:numRef>
              <c:f>'[새 Microsoft Excel 워크시트.xlsx]buffer-normal 4'!$G$2:$G$181</c:f>
              <c:numCache>
                <c:formatCode>General</c:formatCode>
                <c:ptCount val="180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11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13</c:v>
                </c:pt>
                <c:pt idx="13">
                  <c:v>13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17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19</c:v>
                </c:pt>
                <c:pt idx="35">
                  <c:v>19</c:v>
                </c:pt>
                <c:pt idx="36">
                  <c:v>20</c:v>
                </c:pt>
                <c:pt idx="37">
                  <c:v>20</c:v>
                </c:pt>
                <c:pt idx="38">
                  <c:v>21</c:v>
                </c:pt>
                <c:pt idx="39">
                  <c:v>22</c:v>
                </c:pt>
                <c:pt idx="40">
                  <c:v>22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24</c:v>
                </c:pt>
                <c:pt idx="45">
                  <c:v>24</c:v>
                </c:pt>
                <c:pt idx="46">
                  <c:v>24</c:v>
                </c:pt>
                <c:pt idx="47">
                  <c:v>25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26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28</c:v>
                </c:pt>
                <c:pt idx="57">
                  <c:v>28</c:v>
                </c:pt>
                <c:pt idx="58">
                  <c:v>29</c:v>
                </c:pt>
                <c:pt idx="59">
                  <c:v>30</c:v>
                </c:pt>
                <c:pt idx="60">
                  <c:v>30</c:v>
                </c:pt>
                <c:pt idx="61">
                  <c:v>31</c:v>
                </c:pt>
                <c:pt idx="62">
                  <c:v>31</c:v>
                </c:pt>
                <c:pt idx="63">
                  <c:v>32</c:v>
                </c:pt>
                <c:pt idx="64">
                  <c:v>32</c:v>
                </c:pt>
                <c:pt idx="65">
                  <c:v>33</c:v>
                </c:pt>
                <c:pt idx="66">
                  <c:v>33</c:v>
                </c:pt>
                <c:pt idx="67">
                  <c:v>34</c:v>
                </c:pt>
                <c:pt idx="68">
                  <c:v>34</c:v>
                </c:pt>
                <c:pt idx="69">
                  <c:v>34</c:v>
                </c:pt>
                <c:pt idx="70">
                  <c:v>35</c:v>
                </c:pt>
                <c:pt idx="71">
                  <c:v>35</c:v>
                </c:pt>
                <c:pt idx="72">
                  <c:v>36</c:v>
                </c:pt>
                <c:pt idx="73">
                  <c:v>37</c:v>
                </c:pt>
                <c:pt idx="74">
                  <c:v>37</c:v>
                </c:pt>
                <c:pt idx="75">
                  <c:v>38</c:v>
                </c:pt>
                <c:pt idx="76">
                  <c:v>38</c:v>
                </c:pt>
                <c:pt idx="77">
                  <c:v>38</c:v>
                </c:pt>
                <c:pt idx="78">
                  <c:v>39</c:v>
                </c:pt>
                <c:pt idx="79">
                  <c:v>39</c:v>
                </c:pt>
                <c:pt idx="80">
                  <c:v>39</c:v>
                </c:pt>
                <c:pt idx="81">
                  <c:v>40</c:v>
                </c:pt>
                <c:pt idx="82">
                  <c:v>40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42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45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47</c:v>
                </c:pt>
                <c:pt idx="97">
                  <c:v>48</c:v>
                </c:pt>
                <c:pt idx="98">
                  <c:v>48</c:v>
                </c:pt>
                <c:pt idx="99">
                  <c:v>49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51</c:v>
                </c:pt>
                <c:pt idx="104">
                  <c:v>51</c:v>
                </c:pt>
                <c:pt idx="105">
                  <c:v>51</c:v>
                </c:pt>
                <c:pt idx="106">
                  <c:v>51</c:v>
                </c:pt>
                <c:pt idx="107">
                  <c:v>52</c:v>
                </c:pt>
                <c:pt idx="108">
                  <c:v>52</c:v>
                </c:pt>
                <c:pt idx="109">
                  <c:v>52</c:v>
                </c:pt>
                <c:pt idx="110">
                  <c:v>53</c:v>
                </c:pt>
                <c:pt idx="111">
                  <c:v>54</c:v>
                </c:pt>
                <c:pt idx="112">
                  <c:v>54</c:v>
                </c:pt>
                <c:pt idx="113">
                  <c:v>55</c:v>
                </c:pt>
                <c:pt idx="114">
                  <c:v>56</c:v>
                </c:pt>
                <c:pt idx="115">
                  <c:v>56</c:v>
                </c:pt>
                <c:pt idx="116">
                  <c:v>57</c:v>
                </c:pt>
                <c:pt idx="117">
                  <c:v>57</c:v>
                </c:pt>
                <c:pt idx="118">
                  <c:v>57</c:v>
                </c:pt>
                <c:pt idx="119">
                  <c:v>57</c:v>
                </c:pt>
                <c:pt idx="120">
                  <c:v>58</c:v>
                </c:pt>
                <c:pt idx="121">
                  <c:v>58</c:v>
                </c:pt>
                <c:pt idx="122">
                  <c:v>59</c:v>
                </c:pt>
                <c:pt idx="123">
                  <c:v>59</c:v>
                </c:pt>
                <c:pt idx="124">
                  <c:v>59</c:v>
                </c:pt>
                <c:pt idx="125">
                  <c:v>60</c:v>
                </c:pt>
                <c:pt idx="126">
                  <c:v>60</c:v>
                </c:pt>
                <c:pt idx="127">
                  <c:v>61</c:v>
                </c:pt>
                <c:pt idx="128">
                  <c:v>61</c:v>
                </c:pt>
                <c:pt idx="129">
                  <c:v>61</c:v>
                </c:pt>
                <c:pt idx="130">
                  <c:v>62</c:v>
                </c:pt>
                <c:pt idx="131">
                  <c:v>62</c:v>
                </c:pt>
                <c:pt idx="132">
                  <c:v>63</c:v>
                </c:pt>
                <c:pt idx="133">
                  <c:v>63</c:v>
                </c:pt>
                <c:pt idx="134">
                  <c:v>64</c:v>
                </c:pt>
                <c:pt idx="135">
                  <c:v>64</c:v>
                </c:pt>
                <c:pt idx="136">
                  <c:v>65</c:v>
                </c:pt>
                <c:pt idx="137">
                  <c:v>65</c:v>
                </c:pt>
                <c:pt idx="138">
                  <c:v>66</c:v>
                </c:pt>
                <c:pt idx="139">
                  <c:v>66</c:v>
                </c:pt>
                <c:pt idx="140">
                  <c:v>67</c:v>
                </c:pt>
                <c:pt idx="141">
                  <c:v>67</c:v>
                </c:pt>
                <c:pt idx="142">
                  <c:v>68</c:v>
                </c:pt>
                <c:pt idx="143">
                  <c:v>68</c:v>
                </c:pt>
                <c:pt idx="144">
                  <c:v>69</c:v>
                </c:pt>
                <c:pt idx="145">
                  <c:v>69</c:v>
                </c:pt>
                <c:pt idx="146">
                  <c:v>70</c:v>
                </c:pt>
                <c:pt idx="147">
                  <c:v>70</c:v>
                </c:pt>
                <c:pt idx="148">
                  <c:v>70</c:v>
                </c:pt>
                <c:pt idx="149">
                  <c:v>71</c:v>
                </c:pt>
                <c:pt idx="150">
                  <c:v>71</c:v>
                </c:pt>
                <c:pt idx="151">
                  <c:v>72</c:v>
                </c:pt>
                <c:pt idx="152">
                  <c:v>72</c:v>
                </c:pt>
                <c:pt idx="153">
                  <c:v>72</c:v>
                </c:pt>
                <c:pt idx="154">
                  <c:v>73</c:v>
                </c:pt>
                <c:pt idx="155">
                  <c:v>73</c:v>
                </c:pt>
                <c:pt idx="156">
                  <c:v>74</c:v>
                </c:pt>
                <c:pt idx="157">
                  <c:v>74</c:v>
                </c:pt>
                <c:pt idx="158">
                  <c:v>75</c:v>
                </c:pt>
                <c:pt idx="159">
                  <c:v>75</c:v>
                </c:pt>
                <c:pt idx="160">
                  <c:v>76</c:v>
                </c:pt>
                <c:pt idx="161">
                  <c:v>76</c:v>
                </c:pt>
                <c:pt idx="162">
                  <c:v>77</c:v>
                </c:pt>
                <c:pt idx="163">
                  <c:v>77</c:v>
                </c:pt>
                <c:pt idx="164">
                  <c:v>78</c:v>
                </c:pt>
                <c:pt idx="165">
                  <c:v>78</c:v>
                </c:pt>
                <c:pt idx="166">
                  <c:v>79</c:v>
                </c:pt>
                <c:pt idx="167">
                  <c:v>79</c:v>
                </c:pt>
                <c:pt idx="168">
                  <c:v>80</c:v>
                </c:pt>
                <c:pt idx="169">
                  <c:v>80</c:v>
                </c:pt>
                <c:pt idx="170">
                  <c:v>81</c:v>
                </c:pt>
                <c:pt idx="171">
                  <c:v>81</c:v>
                </c:pt>
                <c:pt idx="172">
                  <c:v>81</c:v>
                </c:pt>
                <c:pt idx="173">
                  <c:v>82</c:v>
                </c:pt>
                <c:pt idx="174">
                  <c:v>82</c:v>
                </c:pt>
                <c:pt idx="175">
                  <c:v>83</c:v>
                </c:pt>
                <c:pt idx="176">
                  <c:v>83</c:v>
                </c:pt>
                <c:pt idx="177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B0-4979-8C63-0C91B72E6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696448"/>
        <c:axId val="277500416"/>
      </c:lineChart>
      <c:catAx>
        <c:axId val="1906964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7500416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7500416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90696448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4'!$H$2:$H$181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9</c:v>
                </c:pt>
                <c:pt idx="49">
                  <c:v>9</c:v>
                </c:pt>
                <c:pt idx="50">
                  <c:v>10</c:v>
                </c:pt>
                <c:pt idx="51">
                  <c:v>10</c:v>
                </c:pt>
                <c:pt idx="52">
                  <c:v>11</c:v>
                </c:pt>
                <c:pt idx="53">
                  <c:v>11</c:v>
                </c:pt>
                <c:pt idx="54">
                  <c:v>11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13</c:v>
                </c:pt>
                <c:pt idx="62">
                  <c:v>14</c:v>
                </c:pt>
                <c:pt idx="63">
                  <c:v>14</c:v>
                </c:pt>
                <c:pt idx="64">
                  <c:v>14</c:v>
                </c:pt>
                <c:pt idx="65">
                  <c:v>15</c:v>
                </c:pt>
                <c:pt idx="66">
                  <c:v>15</c:v>
                </c:pt>
                <c:pt idx="67">
                  <c:v>15</c:v>
                </c:pt>
                <c:pt idx="68">
                  <c:v>16</c:v>
                </c:pt>
                <c:pt idx="69">
                  <c:v>16</c:v>
                </c:pt>
                <c:pt idx="70">
                  <c:v>16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  <c:pt idx="74">
                  <c:v>17</c:v>
                </c:pt>
                <c:pt idx="75">
                  <c:v>18</c:v>
                </c:pt>
                <c:pt idx="76">
                  <c:v>18</c:v>
                </c:pt>
                <c:pt idx="77">
                  <c:v>19</c:v>
                </c:pt>
                <c:pt idx="78">
                  <c:v>19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22</c:v>
                </c:pt>
                <c:pt idx="84">
                  <c:v>22</c:v>
                </c:pt>
                <c:pt idx="85">
                  <c:v>23</c:v>
                </c:pt>
                <c:pt idx="86">
                  <c:v>23</c:v>
                </c:pt>
                <c:pt idx="87">
                  <c:v>23</c:v>
                </c:pt>
                <c:pt idx="88">
                  <c:v>24</c:v>
                </c:pt>
                <c:pt idx="89">
                  <c:v>24</c:v>
                </c:pt>
                <c:pt idx="90">
                  <c:v>25</c:v>
                </c:pt>
                <c:pt idx="91">
                  <c:v>25</c:v>
                </c:pt>
                <c:pt idx="92">
                  <c:v>25</c:v>
                </c:pt>
                <c:pt idx="93">
                  <c:v>25</c:v>
                </c:pt>
                <c:pt idx="94">
                  <c:v>26</c:v>
                </c:pt>
                <c:pt idx="95">
                  <c:v>26</c:v>
                </c:pt>
                <c:pt idx="96">
                  <c:v>27</c:v>
                </c:pt>
                <c:pt idx="97">
                  <c:v>27</c:v>
                </c:pt>
                <c:pt idx="98">
                  <c:v>27</c:v>
                </c:pt>
                <c:pt idx="99">
                  <c:v>28</c:v>
                </c:pt>
                <c:pt idx="100">
                  <c:v>28</c:v>
                </c:pt>
                <c:pt idx="101">
                  <c:v>28</c:v>
                </c:pt>
                <c:pt idx="102">
                  <c:v>29</c:v>
                </c:pt>
                <c:pt idx="103">
                  <c:v>29</c:v>
                </c:pt>
                <c:pt idx="104">
                  <c:v>30</c:v>
                </c:pt>
                <c:pt idx="105">
                  <c:v>30</c:v>
                </c:pt>
                <c:pt idx="106">
                  <c:v>31</c:v>
                </c:pt>
                <c:pt idx="107">
                  <c:v>31</c:v>
                </c:pt>
                <c:pt idx="108">
                  <c:v>32</c:v>
                </c:pt>
                <c:pt idx="109">
                  <c:v>32</c:v>
                </c:pt>
                <c:pt idx="110">
                  <c:v>33</c:v>
                </c:pt>
                <c:pt idx="111">
                  <c:v>33</c:v>
                </c:pt>
                <c:pt idx="112">
                  <c:v>33</c:v>
                </c:pt>
                <c:pt idx="113">
                  <c:v>34</c:v>
                </c:pt>
                <c:pt idx="114">
                  <c:v>34</c:v>
                </c:pt>
                <c:pt idx="115">
                  <c:v>35</c:v>
                </c:pt>
                <c:pt idx="116">
                  <c:v>35</c:v>
                </c:pt>
                <c:pt idx="117">
                  <c:v>36</c:v>
                </c:pt>
                <c:pt idx="118">
                  <c:v>36</c:v>
                </c:pt>
                <c:pt idx="119">
                  <c:v>37</c:v>
                </c:pt>
                <c:pt idx="120">
                  <c:v>37</c:v>
                </c:pt>
                <c:pt idx="121">
                  <c:v>38</c:v>
                </c:pt>
                <c:pt idx="122">
                  <c:v>38</c:v>
                </c:pt>
                <c:pt idx="123">
                  <c:v>39</c:v>
                </c:pt>
                <c:pt idx="124">
                  <c:v>39</c:v>
                </c:pt>
                <c:pt idx="125">
                  <c:v>39</c:v>
                </c:pt>
                <c:pt idx="126">
                  <c:v>40</c:v>
                </c:pt>
                <c:pt idx="127">
                  <c:v>40</c:v>
                </c:pt>
                <c:pt idx="128">
                  <c:v>40</c:v>
                </c:pt>
                <c:pt idx="129">
                  <c:v>41</c:v>
                </c:pt>
                <c:pt idx="130">
                  <c:v>41</c:v>
                </c:pt>
                <c:pt idx="131">
                  <c:v>42</c:v>
                </c:pt>
                <c:pt idx="132">
                  <c:v>42</c:v>
                </c:pt>
                <c:pt idx="133">
                  <c:v>43</c:v>
                </c:pt>
                <c:pt idx="134">
                  <c:v>43</c:v>
                </c:pt>
                <c:pt idx="135">
                  <c:v>44</c:v>
                </c:pt>
                <c:pt idx="136">
                  <c:v>44</c:v>
                </c:pt>
                <c:pt idx="137">
                  <c:v>45</c:v>
                </c:pt>
                <c:pt idx="138">
                  <c:v>45</c:v>
                </c:pt>
                <c:pt idx="139">
                  <c:v>46</c:v>
                </c:pt>
                <c:pt idx="140">
                  <c:v>46</c:v>
                </c:pt>
                <c:pt idx="141">
                  <c:v>47</c:v>
                </c:pt>
                <c:pt idx="142">
                  <c:v>47</c:v>
                </c:pt>
                <c:pt idx="143">
                  <c:v>48</c:v>
                </c:pt>
                <c:pt idx="144">
                  <c:v>48</c:v>
                </c:pt>
                <c:pt idx="145">
                  <c:v>49</c:v>
                </c:pt>
                <c:pt idx="146">
                  <c:v>49</c:v>
                </c:pt>
                <c:pt idx="147">
                  <c:v>50</c:v>
                </c:pt>
                <c:pt idx="148">
                  <c:v>50</c:v>
                </c:pt>
                <c:pt idx="149">
                  <c:v>51</c:v>
                </c:pt>
                <c:pt idx="150">
                  <c:v>51</c:v>
                </c:pt>
                <c:pt idx="151">
                  <c:v>51</c:v>
                </c:pt>
                <c:pt idx="152">
                  <c:v>51</c:v>
                </c:pt>
                <c:pt idx="153">
                  <c:v>52</c:v>
                </c:pt>
                <c:pt idx="154">
                  <c:v>52</c:v>
                </c:pt>
                <c:pt idx="155">
                  <c:v>53</c:v>
                </c:pt>
                <c:pt idx="156">
                  <c:v>53</c:v>
                </c:pt>
                <c:pt idx="157">
                  <c:v>54</c:v>
                </c:pt>
                <c:pt idx="158">
                  <c:v>54</c:v>
                </c:pt>
                <c:pt idx="159">
                  <c:v>55</c:v>
                </c:pt>
                <c:pt idx="160">
                  <c:v>55</c:v>
                </c:pt>
                <c:pt idx="161">
                  <c:v>56</c:v>
                </c:pt>
                <c:pt idx="162">
                  <c:v>56</c:v>
                </c:pt>
                <c:pt idx="163">
                  <c:v>57</c:v>
                </c:pt>
                <c:pt idx="164">
                  <c:v>57</c:v>
                </c:pt>
                <c:pt idx="165">
                  <c:v>58</c:v>
                </c:pt>
                <c:pt idx="166">
                  <c:v>58</c:v>
                </c:pt>
                <c:pt idx="167">
                  <c:v>59</c:v>
                </c:pt>
                <c:pt idx="168">
                  <c:v>59</c:v>
                </c:pt>
                <c:pt idx="169">
                  <c:v>59</c:v>
                </c:pt>
                <c:pt idx="170">
                  <c:v>60</c:v>
                </c:pt>
                <c:pt idx="171">
                  <c:v>60</c:v>
                </c:pt>
                <c:pt idx="172">
                  <c:v>60</c:v>
                </c:pt>
                <c:pt idx="173">
                  <c:v>61</c:v>
                </c:pt>
                <c:pt idx="174">
                  <c:v>61</c:v>
                </c:pt>
                <c:pt idx="175">
                  <c:v>62</c:v>
                </c:pt>
                <c:pt idx="176">
                  <c:v>62</c:v>
                </c:pt>
                <c:pt idx="177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FC-4654-B896-56B8523036E2}"/>
            </c:ext>
          </c:extLst>
        </c:ser>
        <c:ser>
          <c:idx val="1"/>
          <c:order val="1"/>
          <c:tx>
            <c:v>Received</c:v>
          </c:tx>
          <c:spPr>
            <a:ln w="19050"/>
          </c:spPr>
          <c:marker>
            <c:symbol val="none"/>
          </c:marker>
          <c:val>
            <c:numRef>
              <c:f>'[새 Microsoft Excel 워크시트.xlsx]buffer-normal 4'!$I$2:$I$181</c:f>
              <c:numCache>
                <c:formatCode>General</c:formatCode>
                <c:ptCount val="180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9</c:v>
                </c:pt>
                <c:pt idx="48">
                  <c:v>9</c:v>
                </c:pt>
                <c:pt idx="49">
                  <c:v>10</c:v>
                </c:pt>
                <c:pt idx="50">
                  <c:v>10</c:v>
                </c:pt>
                <c:pt idx="51">
                  <c:v>11</c:v>
                </c:pt>
                <c:pt idx="52">
                  <c:v>11</c:v>
                </c:pt>
                <c:pt idx="53">
                  <c:v>11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13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14</c:v>
                </c:pt>
                <c:pt idx="62">
                  <c:v>14</c:v>
                </c:pt>
                <c:pt idx="63">
                  <c:v>14</c:v>
                </c:pt>
                <c:pt idx="64">
                  <c:v>15</c:v>
                </c:pt>
                <c:pt idx="65">
                  <c:v>15</c:v>
                </c:pt>
                <c:pt idx="66">
                  <c:v>15</c:v>
                </c:pt>
                <c:pt idx="67">
                  <c:v>16</c:v>
                </c:pt>
                <c:pt idx="68">
                  <c:v>16</c:v>
                </c:pt>
                <c:pt idx="69">
                  <c:v>16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  <c:pt idx="74">
                  <c:v>18</c:v>
                </c:pt>
                <c:pt idx="75">
                  <c:v>18</c:v>
                </c:pt>
                <c:pt idx="76">
                  <c:v>19</c:v>
                </c:pt>
                <c:pt idx="77">
                  <c:v>19</c:v>
                </c:pt>
                <c:pt idx="78">
                  <c:v>20</c:v>
                </c:pt>
                <c:pt idx="79">
                  <c:v>20</c:v>
                </c:pt>
                <c:pt idx="80">
                  <c:v>21</c:v>
                </c:pt>
                <c:pt idx="81">
                  <c:v>21</c:v>
                </c:pt>
                <c:pt idx="82">
                  <c:v>22</c:v>
                </c:pt>
                <c:pt idx="83">
                  <c:v>22</c:v>
                </c:pt>
                <c:pt idx="84">
                  <c:v>23</c:v>
                </c:pt>
                <c:pt idx="85">
                  <c:v>23</c:v>
                </c:pt>
                <c:pt idx="86">
                  <c:v>23</c:v>
                </c:pt>
                <c:pt idx="87">
                  <c:v>24</c:v>
                </c:pt>
                <c:pt idx="88">
                  <c:v>24</c:v>
                </c:pt>
                <c:pt idx="89">
                  <c:v>25</c:v>
                </c:pt>
                <c:pt idx="90">
                  <c:v>25</c:v>
                </c:pt>
                <c:pt idx="91">
                  <c:v>25</c:v>
                </c:pt>
                <c:pt idx="92">
                  <c:v>25</c:v>
                </c:pt>
                <c:pt idx="93">
                  <c:v>26</c:v>
                </c:pt>
                <c:pt idx="94">
                  <c:v>26</c:v>
                </c:pt>
                <c:pt idx="95">
                  <c:v>27</c:v>
                </c:pt>
                <c:pt idx="96">
                  <c:v>27</c:v>
                </c:pt>
                <c:pt idx="97">
                  <c:v>27</c:v>
                </c:pt>
                <c:pt idx="98">
                  <c:v>28</c:v>
                </c:pt>
                <c:pt idx="99">
                  <c:v>28</c:v>
                </c:pt>
                <c:pt idx="100">
                  <c:v>28</c:v>
                </c:pt>
                <c:pt idx="101">
                  <c:v>29</c:v>
                </c:pt>
                <c:pt idx="102">
                  <c:v>30</c:v>
                </c:pt>
                <c:pt idx="103">
                  <c:v>31</c:v>
                </c:pt>
                <c:pt idx="104">
                  <c:v>31</c:v>
                </c:pt>
                <c:pt idx="105">
                  <c:v>32</c:v>
                </c:pt>
                <c:pt idx="106">
                  <c:v>32</c:v>
                </c:pt>
                <c:pt idx="107">
                  <c:v>32</c:v>
                </c:pt>
                <c:pt idx="108">
                  <c:v>33</c:v>
                </c:pt>
                <c:pt idx="109">
                  <c:v>33</c:v>
                </c:pt>
                <c:pt idx="110">
                  <c:v>33</c:v>
                </c:pt>
                <c:pt idx="111">
                  <c:v>33</c:v>
                </c:pt>
                <c:pt idx="112">
                  <c:v>34</c:v>
                </c:pt>
                <c:pt idx="113">
                  <c:v>34</c:v>
                </c:pt>
                <c:pt idx="114">
                  <c:v>35</c:v>
                </c:pt>
                <c:pt idx="115">
                  <c:v>35</c:v>
                </c:pt>
                <c:pt idx="116">
                  <c:v>36</c:v>
                </c:pt>
                <c:pt idx="117">
                  <c:v>36</c:v>
                </c:pt>
                <c:pt idx="118">
                  <c:v>37</c:v>
                </c:pt>
                <c:pt idx="119">
                  <c:v>38</c:v>
                </c:pt>
                <c:pt idx="120">
                  <c:v>38</c:v>
                </c:pt>
                <c:pt idx="121">
                  <c:v>38</c:v>
                </c:pt>
                <c:pt idx="122">
                  <c:v>39</c:v>
                </c:pt>
                <c:pt idx="123">
                  <c:v>39</c:v>
                </c:pt>
                <c:pt idx="124">
                  <c:v>39</c:v>
                </c:pt>
                <c:pt idx="125">
                  <c:v>40</c:v>
                </c:pt>
                <c:pt idx="126">
                  <c:v>40</c:v>
                </c:pt>
                <c:pt idx="127">
                  <c:v>40</c:v>
                </c:pt>
                <c:pt idx="128">
                  <c:v>41</c:v>
                </c:pt>
                <c:pt idx="129">
                  <c:v>42</c:v>
                </c:pt>
                <c:pt idx="130">
                  <c:v>42</c:v>
                </c:pt>
                <c:pt idx="131">
                  <c:v>43</c:v>
                </c:pt>
                <c:pt idx="132">
                  <c:v>43</c:v>
                </c:pt>
                <c:pt idx="133">
                  <c:v>44</c:v>
                </c:pt>
                <c:pt idx="134">
                  <c:v>44</c:v>
                </c:pt>
                <c:pt idx="135">
                  <c:v>45</c:v>
                </c:pt>
                <c:pt idx="136">
                  <c:v>45</c:v>
                </c:pt>
                <c:pt idx="137">
                  <c:v>46</c:v>
                </c:pt>
                <c:pt idx="138">
                  <c:v>46</c:v>
                </c:pt>
                <c:pt idx="139">
                  <c:v>47</c:v>
                </c:pt>
                <c:pt idx="140">
                  <c:v>47</c:v>
                </c:pt>
                <c:pt idx="141">
                  <c:v>48</c:v>
                </c:pt>
                <c:pt idx="142">
                  <c:v>48</c:v>
                </c:pt>
                <c:pt idx="143">
                  <c:v>49</c:v>
                </c:pt>
                <c:pt idx="144">
                  <c:v>49</c:v>
                </c:pt>
                <c:pt idx="145">
                  <c:v>50</c:v>
                </c:pt>
                <c:pt idx="146">
                  <c:v>50</c:v>
                </c:pt>
                <c:pt idx="147">
                  <c:v>51</c:v>
                </c:pt>
                <c:pt idx="148">
                  <c:v>51</c:v>
                </c:pt>
                <c:pt idx="149">
                  <c:v>51</c:v>
                </c:pt>
                <c:pt idx="150">
                  <c:v>51</c:v>
                </c:pt>
                <c:pt idx="151">
                  <c:v>51</c:v>
                </c:pt>
                <c:pt idx="152">
                  <c:v>52</c:v>
                </c:pt>
                <c:pt idx="153">
                  <c:v>52</c:v>
                </c:pt>
                <c:pt idx="154">
                  <c:v>53</c:v>
                </c:pt>
                <c:pt idx="155">
                  <c:v>54</c:v>
                </c:pt>
                <c:pt idx="156">
                  <c:v>54</c:v>
                </c:pt>
                <c:pt idx="157">
                  <c:v>55</c:v>
                </c:pt>
                <c:pt idx="158">
                  <c:v>56</c:v>
                </c:pt>
                <c:pt idx="159">
                  <c:v>56</c:v>
                </c:pt>
                <c:pt idx="160">
                  <c:v>57</c:v>
                </c:pt>
                <c:pt idx="161">
                  <c:v>57</c:v>
                </c:pt>
                <c:pt idx="162">
                  <c:v>57</c:v>
                </c:pt>
                <c:pt idx="163">
                  <c:v>57</c:v>
                </c:pt>
                <c:pt idx="164">
                  <c:v>58</c:v>
                </c:pt>
                <c:pt idx="165">
                  <c:v>58</c:v>
                </c:pt>
                <c:pt idx="166">
                  <c:v>59</c:v>
                </c:pt>
                <c:pt idx="167">
                  <c:v>59</c:v>
                </c:pt>
                <c:pt idx="168">
                  <c:v>59</c:v>
                </c:pt>
                <c:pt idx="169">
                  <c:v>60</c:v>
                </c:pt>
                <c:pt idx="170">
                  <c:v>60</c:v>
                </c:pt>
                <c:pt idx="171">
                  <c:v>60</c:v>
                </c:pt>
                <c:pt idx="172">
                  <c:v>61</c:v>
                </c:pt>
                <c:pt idx="173">
                  <c:v>61</c:v>
                </c:pt>
                <c:pt idx="174">
                  <c:v>62</c:v>
                </c:pt>
                <c:pt idx="175">
                  <c:v>62</c:v>
                </c:pt>
                <c:pt idx="176">
                  <c:v>63</c:v>
                </c:pt>
                <c:pt idx="177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FC-4654-B896-56B852303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136256"/>
        <c:axId val="275101888"/>
      </c:lineChart>
      <c:catAx>
        <c:axId val="1911362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5101888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5101888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91136256"/>
        <c:crosses val="autoZero"/>
        <c:crossBetween val="between"/>
        <c:majorUnit val="20"/>
      </c:valAx>
      <c:spPr>
        <a:ln>
          <a:solidFill>
            <a:schemeClr val="accent5">
              <a:lumMod val="90000"/>
            </a:schemeClr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60-4031-B87F-D602FFE2B28F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20</c:v>
                </c:pt>
                <c:pt idx="33">
                  <c:v>21</c:v>
                </c:pt>
                <c:pt idx="34">
                  <c:v>22</c:v>
                </c:pt>
                <c:pt idx="35">
                  <c:v>23</c:v>
                </c:pt>
                <c:pt idx="36">
                  <c:v>24</c:v>
                </c:pt>
                <c:pt idx="37">
                  <c:v>25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34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41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48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55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59</c:v>
                </c:pt>
                <c:pt idx="106">
                  <c:v>60</c:v>
                </c:pt>
                <c:pt idx="107">
                  <c:v>60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79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82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60-4031-B87F-D602FFE2B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786688"/>
        <c:axId val="1197145440"/>
      </c:lineChart>
      <c:catAx>
        <c:axId val="1267786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45440"/>
        <c:crosses val="autoZero"/>
        <c:auto val="1"/>
        <c:lblAlgn val="ctr"/>
        <c:lblOffset val="100"/>
        <c:tickLblSkip val="30"/>
        <c:noMultiLvlLbl val="0"/>
      </c:catAx>
      <c:valAx>
        <c:axId val="119714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78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03-41A2-A672-1AD25C73A046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23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50</c:v>
                </c:pt>
                <c:pt idx="88">
                  <c:v>51</c:v>
                </c:pt>
                <c:pt idx="89">
                  <c:v>51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53</c:v>
                </c:pt>
                <c:pt idx="94">
                  <c:v>54</c:v>
                </c:pt>
                <c:pt idx="95">
                  <c:v>54</c:v>
                </c:pt>
                <c:pt idx="96">
                  <c:v>55</c:v>
                </c:pt>
                <c:pt idx="97">
                  <c:v>55</c:v>
                </c:pt>
                <c:pt idx="98">
                  <c:v>56</c:v>
                </c:pt>
                <c:pt idx="99">
                  <c:v>56</c:v>
                </c:pt>
                <c:pt idx="100">
                  <c:v>57</c:v>
                </c:pt>
                <c:pt idx="101">
                  <c:v>57</c:v>
                </c:pt>
                <c:pt idx="102">
                  <c:v>58</c:v>
                </c:pt>
                <c:pt idx="103">
                  <c:v>58</c:v>
                </c:pt>
                <c:pt idx="104">
                  <c:v>59</c:v>
                </c:pt>
                <c:pt idx="105">
                  <c:v>59</c:v>
                </c:pt>
                <c:pt idx="106">
                  <c:v>60</c:v>
                </c:pt>
                <c:pt idx="107">
                  <c:v>60</c:v>
                </c:pt>
                <c:pt idx="108">
                  <c:v>61</c:v>
                </c:pt>
                <c:pt idx="109">
                  <c:v>61</c:v>
                </c:pt>
                <c:pt idx="110">
                  <c:v>62</c:v>
                </c:pt>
                <c:pt idx="111">
                  <c:v>62</c:v>
                </c:pt>
                <c:pt idx="112">
                  <c:v>63</c:v>
                </c:pt>
                <c:pt idx="113">
                  <c:v>63</c:v>
                </c:pt>
                <c:pt idx="114">
                  <c:v>64</c:v>
                </c:pt>
                <c:pt idx="115">
                  <c:v>64</c:v>
                </c:pt>
                <c:pt idx="116">
                  <c:v>65</c:v>
                </c:pt>
                <c:pt idx="117">
                  <c:v>65</c:v>
                </c:pt>
                <c:pt idx="118">
                  <c:v>66</c:v>
                </c:pt>
                <c:pt idx="119">
                  <c:v>66</c:v>
                </c:pt>
                <c:pt idx="120">
                  <c:v>67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69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73</c:v>
                </c:pt>
                <c:pt idx="133">
                  <c:v>73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76</c:v>
                </c:pt>
                <c:pt idx="139">
                  <c:v>76</c:v>
                </c:pt>
                <c:pt idx="140">
                  <c:v>77</c:v>
                </c:pt>
                <c:pt idx="141">
                  <c:v>77</c:v>
                </c:pt>
                <c:pt idx="142">
                  <c:v>78</c:v>
                </c:pt>
                <c:pt idx="143">
                  <c:v>78</c:v>
                </c:pt>
                <c:pt idx="144">
                  <c:v>79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82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86</c:v>
                </c:pt>
                <c:pt idx="160">
                  <c:v>87</c:v>
                </c:pt>
                <c:pt idx="161">
                  <c:v>87</c:v>
                </c:pt>
                <c:pt idx="162">
                  <c:v>88</c:v>
                </c:pt>
                <c:pt idx="163">
                  <c:v>88</c:v>
                </c:pt>
                <c:pt idx="164">
                  <c:v>89</c:v>
                </c:pt>
                <c:pt idx="165">
                  <c:v>89</c:v>
                </c:pt>
                <c:pt idx="166">
                  <c:v>90</c:v>
                </c:pt>
                <c:pt idx="167">
                  <c:v>90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  <c:pt idx="172">
                  <c:v>93</c:v>
                </c:pt>
                <c:pt idx="173">
                  <c:v>93</c:v>
                </c:pt>
                <c:pt idx="174">
                  <c:v>94</c:v>
                </c:pt>
                <c:pt idx="175">
                  <c:v>94</c:v>
                </c:pt>
                <c:pt idx="176">
                  <c:v>95</c:v>
                </c:pt>
                <c:pt idx="177">
                  <c:v>95</c:v>
                </c:pt>
                <c:pt idx="178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03-41A2-A672-1AD25C73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842288"/>
        <c:axId val="1197122144"/>
      </c:lineChart>
      <c:catAx>
        <c:axId val="1267842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22144"/>
        <c:crosses val="autoZero"/>
        <c:auto val="1"/>
        <c:lblAlgn val="ctr"/>
        <c:lblOffset val="100"/>
        <c:tickLblSkip val="30"/>
        <c:noMultiLvlLbl val="0"/>
      </c:catAx>
      <c:valAx>
        <c:axId val="1197122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84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0-478F-9C28-005A0FCCF09A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14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6">
                  <c:v>25</c:v>
                </c:pt>
                <c:pt idx="37">
                  <c:v>25</c:v>
                </c:pt>
                <c:pt idx="38">
                  <c:v>26</c:v>
                </c:pt>
                <c:pt idx="39">
                  <c:v>27</c:v>
                </c:pt>
                <c:pt idx="40">
                  <c:v>28</c:v>
                </c:pt>
                <c:pt idx="41">
                  <c:v>28</c:v>
                </c:pt>
                <c:pt idx="42">
                  <c:v>29</c:v>
                </c:pt>
                <c:pt idx="43">
                  <c:v>29</c:v>
                </c:pt>
                <c:pt idx="44">
                  <c:v>30</c:v>
                </c:pt>
                <c:pt idx="45">
                  <c:v>30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34</c:v>
                </c:pt>
                <c:pt idx="53">
                  <c:v>34</c:v>
                </c:pt>
                <c:pt idx="54">
                  <c:v>35</c:v>
                </c:pt>
                <c:pt idx="55">
                  <c:v>35</c:v>
                </c:pt>
                <c:pt idx="56">
                  <c:v>36</c:v>
                </c:pt>
                <c:pt idx="57">
                  <c:v>36</c:v>
                </c:pt>
                <c:pt idx="58">
                  <c:v>37</c:v>
                </c:pt>
                <c:pt idx="59">
                  <c:v>37</c:v>
                </c:pt>
                <c:pt idx="60">
                  <c:v>38</c:v>
                </c:pt>
                <c:pt idx="61">
                  <c:v>38</c:v>
                </c:pt>
                <c:pt idx="62">
                  <c:v>39</c:v>
                </c:pt>
                <c:pt idx="63">
                  <c:v>39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41</c:v>
                </c:pt>
                <c:pt idx="68">
                  <c:v>42</c:v>
                </c:pt>
                <c:pt idx="69">
                  <c:v>42</c:v>
                </c:pt>
                <c:pt idx="70">
                  <c:v>43</c:v>
                </c:pt>
                <c:pt idx="71">
                  <c:v>43</c:v>
                </c:pt>
                <c:pt idx="72">
                  <c:v>44</c:v>
                </c:pt>
                <c:pt idx="73">
                  <c:v>44</c:v>
                </c:pt>
                <c:pt idx="74">
                  <c:v>45</c:v>
                </c:pt>
                <c:pt idx="75">
                  <c:v>45</c:v>
                </c:pt>
                <c:pt idx="76">
                  <c:v>46</c:v>
                </c:pt>
                <c:pt idx="77">
                  <c:v>46</c:v>
                </c:pt>
                <c:pt idx="78">
                  <c:v>47</c:v>
                </c:pt>
                <c:pt idx="79">
                  <c:v>47</c:v>
                </c:pt>
                <c:pt idx="80">
                  <c:v>48</c:v>
                </c:pt>
                <c:pt idx="81">
                  <c:v>48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50</c:v>
                </c:pt>
                <c:pt idx="86">
                  <c:v>51</c:v>
                </c:pt>
                <c:pt idx="87">
                  <c:v>51</c:v>
                </c:pt>
                <c:pt idx="88">
                  <c:v>52</c:v>
                </c:pt>
                <c:pt idx="89">
                  <c:v>52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54</c:v>
                </c:pt>
                <c:pt idx="94">
                  <c:v>55</c:v>
                </c:pt>
                <c:pt idx="95">
                  <c:v>55</c:v>
                </c:pt>
                <c:pt idx="96">
                  <c:v>56</c:v>
                </c:pt>
                <c:pt idx="97">
                  <c:v>56</c:v>
                </c:pt>
                <c:pt idx="98">
                  <c:v>57</c:v>
                </c:pt>
                <c:pt idx="99">
                  <c:v>57</c:v>
                </c:pt>
                <c:pt idx="100">
                  <c:v>58</c:v>
                </c:pt>
                <c:pt idx="101">
                  <c:v>58</c:v>
                </c:pt>
                <c:pt idx="102">
                  <c:v>59</c:v>
                </c:pt>
                <c:pt idx="103">
                  <c:v>59</c:v>
                </c:pt>
                <c:pt idx="104">
                  <c:v>60</c:v>
                </c:pt>
                <c:pt idx="105">
                  <c:v>60</c:v>
                </c:pt>
                <c:pt idx="106">
                  <c:v>61</c:v>
                </c:pt>
                <c:pt idx="107">
                  <c:v>61</c:v>
                </c:pt>
                <c:pt idx="108">
                  <c:v>62</c:v>
                </c:pt>
                <c:pt idx="109">
                  <c:v>62</c:v>
                </c:pt>
                <c:pt idx="110">
                  <c:v>63</c:v>
                </c:pt>
                <c:pt idx="111">
                  <c:v>63</c:v>
                </c:pt>
                <c:pt idx="112">
                  <c:v>64</c:v>
                </c:pt>
                <c:pt idx="113">
                  <c:v>64</c:v>
                </c:pt>
                <c:pt idx="114">
                  <c:v>65</c:v>
                </c:pt>
                <c:pt idx="115">
                  <c:v>65</c:v>
                </c:pt>
                <c:pt idx="116">
                  <c:v>66</c:v>
                </c:pt>
                <c:pt idx="117">
                  <c:v>66</c:v>
                </c:pt>
                <c:pt idx="118">
                  <c:v>67</c:v>
                </c:pt>
                <c:pt idx="119">
                  <c:v>67</c:v>
                </c:pt>
                <c:pt idx="120">
                  <c:v>68</c:v>
                </c:pt>
                <c:pt idx="121">
                  <c:v>68</c:v>
                </c:pt>
                <c:pt idx="122">
                  <c:v>69</c:v>
                </c:pt>
                <c:pt idx="123">
                  <c:v>69</c:v>
                </c:pt>
                <c:pt idx="124">
                  <c:v>70</c:v>
                </c:pt>
                <c:pt idx="125">
                  <c:v>70</c:v>
                </c:pt>
                <c:pt idx="126">
                  <c:v>71</c:v>
                </c:pt>
                <c:pt idx="127">
                  <c:v>71</c:v>
                </c:pt>
                <c:pt idx="128">
                  <c:v>72</c:v>
                </c:pt>
                <c:pt idx="129">
                  <c:v>72</c:v>
                </c:pt>
                <c:pt idx="130">
                  <c:v>73</c:v>
                </c:pt>
                <c:pt idx="131">
                  <c:v>73</c:v>
                </c:pt>
                <c:pt idx="132">
                  <c:v>74</c:v>
                </c:pt>
                <c:pt idx="133">
                  <c:v>74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76</c:v>
                </c:pt>
                <c:pt idx="139">
                  <c:v>77</c:v>
                </c:pt>
                <c:pt idx="140">
                  <c:v>78</c:v>
                </c:pt>
                <c:pt idx="141">
                  <c:v>78</c:v>
                </c:pt>
                <c:pt idx="142">
                  <c:v>79</c:v>
                </c:pt>
                <c:pt idx="143">
                  <c:v>79</c:v>
                </c:pt>
                <c:pt idx="144">
                  <c:v>80</c:v>
                </c:pt>
                <c:pt idx="145">
                  <c:v>80</c:v>
                </c:pt>
                <c:pt idx="146">
                  <c:v>81</c:v>
                </c:pt>
                <c:pt idx="147">
                  <c:v>81</c:v>
                </c:pt>
                <c:pt idx="148">
                  <c:v>82</c:v>
                </c:pt>
                <c:pt idx="149">
                  <c:v>82</c:v>
                </c:pt>
                <c:pt idx="150">
                  <c:v>83</c:v>
                </c:pt>
                <c:pt idx="151">
                  <c:v>83</c:v>
                </c:pt>
                <c:pt idx="152">
                  <c:v>84</c:v>
                </c:pt>
                <c:pt idx="153">
                  <c:v>84</c:v>
                </c:pt>
                <c:pt idx="154">
                  <c:v>85</c:v>
                </c:pt>
                <c:pt idx="155">
                  <c:v>85</c:v>
                </c:pt>
                <c:pt idx="156">
                  <c:v>86</c:v>
                </c:pt>
                <c:pt idx="157">
                  <c:v>86</c:v>
                </c:pt>
                <c:pt idx="158">
                  <c:v>87</c:v>
                </c:pt>
                <c:pt idx="159">
                  <c:v>87</c:v>
                </c:pt>
                <c:pt idx="160">
                  <c:v>88</c:v>
                </c:pt>
                <c:pt idx="161">
                  <c:v>88</c:v>
                </c:pt>
                <c:pt idx="162">
                  <c:v>89</c:v>
                </c:pt>
                <c:pt idx="163">
                  <c:v>89</c:v>
                </c:pt>
                <c:pt idx="164">
                  <c:v>90</c:v>
                </c:pt>
                <c:pt idx="165">
                  <c:v>90</c:v>
                </c:pt>
                <c:pt idx="166">
                  <c:v>91</c:v>
                </c:pt>
                <c:pt idx="167">
                  <c:v>91</c:v>
                </c:pt>
                <c:pt idx="168">
                  <c:v>92</c:v>
                </c:pt>
                <c:pt idx="169">
                  <c:v>92</c:v>
                </c:pt>
                <c:pt idx="170">
                  <c:v>93</c:v>
                </c:pt>
                <c:pt idx="171">
                  <c:v>93</c:v>
                </c:pt>
                <c:pt idx="172">
                  <c:v>94</c:v>
                </c:pt>
                <c:pt idx="173">
                  <c:v>94</c:v>
                </c:pt>
                <c:pt idx="174">
                  <c:v>95</c:v>
                </c:pt>
                <c:pt idx="175">
                  <c:v>95</c:v>
                </c:pt>
                <c:pt idx="176">
                  <c:v>96</c:v>
                </c:pt>
                <c:pt idx="177">
                  <c:v>96</c:v>
                </c:pt>
                <c:pt idx="178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70-478F-9C28-005A0FCCF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2736896"/>
        <c:axId val="1197152928"/>
      </c:lineChart>
      <c:catAx>
        <c:axId val="1062736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52928"/>
        <c:crosses val="autoZero"/>
        <c:auto val="1"/>
        <c:lblAlgn val="ctr"/>
        <c:lblOffset val="100"/>
        <c:tickLblSkip val="30"/>
        <c:noMultiLvlLbl val="0"/>
      </c:catAx>
      <c:valAx>
        <c:axId val="11971529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273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47-4B63-9B5A-8841FAD1D100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23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50</c:v>
                </c:pt>
                <c:pt idx="88">
                  <c:v>51</c:v>
                </c:pt>
                <c:pt idx="89">
                  <c:v>51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53</c:v>
                </c:pt>
                <c:pt idx="94">
                  <c:v>54</c:v>
                </c:pt>
                <c:pt idx="95">
                  <c:v>54</c:v>
                </c:pt>
                <c:pt idx="96">
                  <c:v>55</c:v>
                </c:pt>
                <c:pt idx="97">
                  <c:v>55</c:v>
                </c:pt>
                <c:pt idx="98">
                  <c:v>56</c:v>
                </c:pt>
                <c:pt idx="99">
                  <c:v>56</c:v>
                </c:pt>
                <c:pt idx="100">
                  <c:v>57</c:v>
                </c:pt>
                <c:pt idx="101">
                  <c:v>57</c:v>
                </c:pt>
                <c:pt idx="102">
                  <c:v>58</c:v>
                </c:pt>
                <c:pt idx="103">
                  <c:v>58</c:v>
                </c:pt>
                <c:pt idx="104">
                  <c:v>59</c:v>
                </c:pt>
                <c:pt idx="105">
                  <c:v>59</c:v>
                </c:pt>
                <c:pt idx="106">
                  <c:v>60</c:v>
                </c:pt>
                <c:pt idx="107">
                  <c:v>60</c:v>
                </c:pt>
                <c:pt idx="108">
                  <c:v>61</c:v>
                </c:pt>
                <c:pt idx="109">
                  <c:v>61</c:v>
                </c:pt>
                <c:pt idx="110">
                  <c:v>62</c:v>
                </c:pt>
                <c:pt idx="111">
                  <c:v>62</c:v>
                </c:pt>
                <c:pt idx="112">
                  <c:v>63</c:v>
                </c:pt>
                <c:pt idx="113">
                  <c:v>63</c:v>
                </c:pt>
                <c:pt idx="114">
                  <c:v>64</c:v>
                </c:pt>
                <c:pt idx="115">
                  <c:v>64</c:v>
                </c:pt>
                <c:pt idx="116">
                  <c:v>65</c:v>
                </c:pt>
                <c:pt idx="117">
                  <c:v>65</c:v>
                </c:pt>
                <c:pt idx="118">
                  <c:v>66</c:v>
                </c:pt>
                <c:pt idx="119">
                  <c:v>66</c:v>
                </c:pt>
                <c:pt idx="120">
                  <c:v>67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69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73</c:v>
                </c:pt>
                <c:pt idx="133">
                  <c:v>73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76</c:v>
                </c:pt>
                <c:pt idx="139">
                  <c:v>76</c:v>
                </c:pt>
                <c:pt idx="140">
                  <c:v>77</c:v>
                </c:pt>
                <c:pt idx="141">
                  <c:v>77</c:v>
                </c:pt>
                <c:pt idx="142">
                  <c:v>78</c:v>
                </c:pt>
                <c:pt idx="143">
                  <c:v>78</c:v>
                </c:pt>
                <c:pt idx="144">
                  <c:v>79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82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86</c:v>
                </c:pt>
                <c:pt idx="160">
                  <c:v>87</c:v>
                </c:pt>
                <c:pt idx="161">
                  <c:v>87</c:v>
                </c:pt>
                <c:pt idx="162">
                  <c:v>88</c:v>
                </c:pt>
                <c:pt idx="163">
                  <c:v>88</c:v>
                </c:pt>
                <c:pt idx="164">
                  <c:v>89</c:v>
                </c:pt>
                <c:pt idx="165">
                  <c:v>89</c:v>
                </c:pt>
                <c:pt idx="166">
                  <c:v>90</c:v>
                </c:pt>
                <c:pt idx="167">
                  <c:v>90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  <c:pt idx="172">
                  <c:v>93</c:v>
                </c:pt>
                <c:pt idx="173">
                  <c:v>93</c:v>
                </c:pt>
                <c:pt idx="174">
                  <c:v>94</c:v>
                </c:pt>
                <c:pt idx="175">
                  <c:v>94</c:v>
                </c:pt>
                <c:pt idx="176">
                  <c:v>95</c:v>
                </c:pt>
                <c:pt idx="177">
                  <c:v>95</c:v>
                </c:pt>
                <c:pt idx="178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47-4B63-9B5A-8841FAD1D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842288"/>
        <c:axId val="1197122144"/>
      </c:lineChart>
      <c:catAx>
        <c:axId val="1267842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22144"/>
        <c:crosses val="autoZero"/>
        <c:auto val="1"/>
        <c:lblAlgn val="ctr"/>
        <c:lblOffset val="100"/>
        <c:tickLblSkip val="30"/>
        <c:noMultiLvlLbl val="0"/>
      </c:catAx>
      <c:valAx>
        <c:axId val="1197122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84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DB-4324-985B-9D0531CD0E2F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DB-4324-985B-9D0531CD0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904256"/>
        <c:axId val="1197137536"/>
      </c:lineChart>
      <c:catAx>
        <c:axId val="1301904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37536"/>
        <c:crosses val="autoZero"/>
        <c:auto val="1"/>
        <c:lblAlgn val="ctr"/>
        <c:lblOffset val="100"/>
        <c:tickLblSkip val="30"/>
        <c:noMultiLvlLbl val="0"/>
      </c:catAx>
      <c:valAx>
        <c:axId val="11971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19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3B-4151-9E7D-A549629628E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3B-4151-9E7D-A54962962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2133279"/>
        <c:axId val="1092323103"/>
      </c:lineChart>
      <c:catAx>
        <c:axId val="10821332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92323103"/>
        <c:crosses val="autoZero"/>
        <c:auto val="1"/>
        <c:lblAlgn val="ctr"/>
        <c:lblOffset val="100"/>
        <c:tickLblSkip val="30"/>
        <c:noMultiLvlLbl val="0"/>
      </c:catAx>
      <c:valAx>
        <c:axId val="1092323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2133279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17-4B75-9E21-8D54F44C9E4A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21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17-4B75-9E21-8D54F44C9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7090783"/>
        <c:axId val="1285596479"/>
      </c:lineChart>
      <c:catAx>
        <c:axId val="12870907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5596479"/>
        <c:crosses val="autoZero"/>
        <c:auto val="1"/>
        <c:lblAlgn val="ctr"/>
        <c:lblOffset val="100"/>
        <c:tickLblSkip val="30"/>
        <c:noMultiLvlLbl val="0"/>
      </c:catAx>
      <c:valAx>
        <c:axId val="128559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7090783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F0-484E-AE98-6C5746E96F0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0-484E-AE98-6C5746E96F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451535"/>
        <c:axId val="1285576511"/>
      </c:lineChart>
      <c:catAx>
        <c:axId val="1295451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5576511"/>
        <c:crosses val="autoZero"/>
        <c:auto val="1"/>
        <c:lblAlgn val="ctr"/>
        <c:lblOffset val="100"/>
        <c:tickLblSkip val="30"/>
        <c:noMultiLvlLbl val="0"/>
      </c:catAx>
      <c:valAx>
        <c:axId val="128557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5451535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BC-4C9B-BDA4-2C38E5475EBA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19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25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39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42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49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52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58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60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69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74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76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82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86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89</c:v>
                </c:pt>
                <c:pt idx="166">
                  <c:v>90</c:v>
                </c:pt>
                <c:pt idx="167">
                  <c:v>90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BC-4C9B-BDA4-2C38E5475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7638671"/>
        <c:axId val="1285590655"/>
      </c:lineChart>
      <c:catAx>
        <c:axId val="12976386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5590655"/>
        <c:crosses val="autoZero"/>
        <c:auto val="1"/>
        <c:lblAlgn val="ctr"/>
        <c:lblOffset val="100"/>
        <c:tickLblSkip val="30"/>
        <c:noMultiLvlLbl val="0"/>
      </c:catAx>
      <c:valAx>
        <c:axId val="128559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9763867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워크시트.xlsx]3'!$A$1:$A$180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B5-4C9C-AF02-D3124F05EDA5}"/>
            </c:ext>
          </c:extLst>
        </c:ser>
        <c:ser>
          <c:idx val="1"/>
          <c:order val="1"/>
          <c:spPr>
            <a:ln w="19050"/>
          </c:spPr>
          <c:marker>
            <c:symbol val="none"/>
          </c:marker>
          <c:val>
            <c:numRef>
              <c:f>'[새 Microsoft Excel 워크시트.xlsx]3'!$B$1:$B$180</c:f>
              <c:numCache>
                <c:formatCode>General</c:formatCode>
                <c:ptCount val="180"/>
                <c:pt idx="0">
                  <c:v>7</c:v>
                </c:pt>
                <c:pt idx="1">
                  <c:v>8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17</c:v>
                </c:pt>
                <c:pt idx="18">
                  <c:v>18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20</c:v>
                </c:pt>
                <c:pt idx="24">
                  <c:v>21</c:v>
                </c:pt>
                <c:pt idx="25">
                  <c:v>21</c:v>
                </c:pt>
                <c:pt idx="26">
                  <c:v>22</c:v>
                </c:pt>
                <c:pt idx="27">
                  <c:v>22</c:v>
                </c:pt>
                <c:pt idx="28">
                  <c:v>23</c:v>
                </c:pt>
                <c:pt idx="29">
                  <c:v>23</c:v>
                </c:pt>
                <c:pt idx="30">
                  <c:v>24</c:v>
                </c:pt>
                <c:pt idx="31">
                  <c:v>24</c:v>
                </c:pt>
                <c:pt idx="32">
                  <c:v>25</c:v>
                </c:pt>
                <c:pt idx="33">
                  <c:v>25</c:v>
                </c:pt>
                <c:pt idx="34">
                  <c:v>26</c:v>
                </c:pt>
                <c:pt idx="35">
                  <c:v>26</c:v>
                </c:pt>
                <c:pt idx="36">
                  <c:v>27</c:v>
                </c:pt>
                <c:pt idx="37">
                  <c:v>27</c:v>
                </c:pt>
                <c:pt idx="38">
                  <c:v>28</c:v>
                </c:pt>
                <c:pt idx="39">
                  <c:v>28</c:v>
                </c:pt>
                <c:pt idx="40">
                  <c:v>29</c:v>
                </c:pt>
                <c:pt idx="41">
                  <c:v>29</c:v>
                </c:pt>
                <c:pt idx="42">
                  <c:v>30</c:v>
                </c:pt>
                <c:pt idx="43">
                  <c:v>30</c:v>
                </c:pt>
                <c:pt idx="44">
                  <c:v>31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33</c:v>
                </c:pt>
                <c:pt idx="49">
                  <c:v>33</c:v>
                </c:pt>
                <c:pt idx="50">
                  <c:v>34</c:v>
                </c:pt>
                <c:pt idx="51">
                  <c:v>34</c:v>
                </c:pt>
                <c:pt idx="52">
                  <c:v>35</c:v>
                </c:pt>
                <c:pt idx="53">
                  <c:v>35</c:v>
                </c:pt>
                <c:pt idx="54">
                  <c:v>36</c:v>
                </c:pt>
                <c:pt idx="55">
                  <c:v>36</c:v>
                </c:pt>
                <c:pt idx="56">
                  <c:v>37</c:v>
                </c:pt>
                <c:pt idx="57">
                  <c:v>37</c:v>
                </c:pt>
                <c:pt idx="58">
                  <c:v>38</c:v>
                </c:pt>
                <c:pt idx="59">
                  <c:v>38</c:v>
                </c:pt>
                <c:pt idx="60">
                  <c:v>38</c:v>
                </c:pt>
                <c:pt idx="61">
                  <c:v>39</c:v>
                </c:pt>
                <c:pt idx="62">
                  <c:v>39</c:v>
                </c:pt>
                <c:pt idx="63">
                  <c:v>41</c:v>
                </c:pt>
                <c:pt idx="64">
                  <c:v>41</c:v>
                </c:pt>
                <c:pt idx="65">
                  <c:v>41</c:v>
                </c:pt>
                <c:pt idx="66">
                  <c:v>42</c:v>
                </c:pt>
                <c:pt idx="67">
                  <c:v>42</c:v>
                </c:pt>
                <c:pt idx="68">
                  <c:v>43</c:v>
                </c:pt>
                <c:pt idx="69">
                  <c:v>43</c:v>
                </c:pt>
                <c:pt idx="70">
                  <c:v>44</c:v>
                </c:pt>
                <c:pt idx="71">
                  <c:v>44</c:v>
                </c:pt>
                <c:pt idx="72">
                  <c:v>45</c:v>
                </c:pt>
                <c:pt idx="73">
                  <c:v>45</c:v>
                </c:pt>
                <c:pt idx="74">
                  <c:v>46</c:v>
                </c:pt>
                <c:pt idx="75">
                  <c:v>46</c:v>
                </c:pt>
                <c:pt idx="76">
                  <c:v>47</c:v>
                </c:pt>
                <c:pt idx="77">
                  <c:v>48</c:v>
                </c:pt>
                <c:pt idx="78">
                  <c:v>48</c:v>
                </c:pt>
                <c:pt idx="79">
                  <c:v>48</c:v>
                </c:pt>
                <c:pt idx="80">
                  <c:v>49</c:v>
                </c:pt>
                <c:pt idx="81">
                  <c:v>49</c:v>
                </c:pt>
                <c:pt idx="82">
                  <c:v>50</c:v>
                </c:pt>
                <c:pt idx="83">
                  <c:v>50</c:v>
                </c:pt>
                <c:pt idx="84">
                  <c:v>51</c:v>
                </c:pt>
                <c:pt idx="85">
                  <c:v>51</c:v>
                </c:pt>
                <c:pt idx="86">
                  <c:v>51</c:v>
                </c:pt>
                <c:pt idx="87">
                  <c:v>53</c:v>
                </c:pt>
                <c:pt idx="88">
                  <c:v>53</c:v>
                </c:pt>
                <c:pt idx="89">
                  <c:v>53</c:v>
                </c:pt>
                <c:pt idx="90">
                  <c:v>54</c:v>
                </c:pt>
                <c:pt idx="91">
                  <c:v>54</c:v>
                </c:pt>
                <c:pt idx="92">
                  <c:v>55</c:v>
                </c:pt>
                <c:pt idx="93">
                  <c:v>55</c:v>
                </c:pt>
                <c:pt idx="94">
                  <c:v>56</c:v>
                </c:pt>
                <c:pt idx="95">
                  <c:v>56</c:v>
                </c:pt>
                <c:pt idx="96">
                  <c:v>57</c:v>
                </c:pt>
                <c:pt idx="97">
                  <c:v>57</c:v>
                </c:pt>
                <c:pt idx="98">
                  <c:v>58</c:v>
                </c:pt>
                <c:pt idx="99">
                  <c:v>58</c:v>
                </c:pt>
                <c:pt idx="100">
                  <c:v>59</c:v>
                </c:pt>
                <c:pt idx="101">
                  <c:v>59</c:v>
                </c:pt>
                <c:pt idx="102">
                  <c:v>60</c:v>
                </c:pt>
                <c:pt idx="103">
                  <c:v>60</c:v>
                </c:pt>
                <c:pt idx="104">
                  <c:v>61</c:v>
                </c:pt>
                <c:pt idx="105">
                  <c:v>61</c:v>
                </c:pt>
                <c:pt idx="106">
                  <c:v>62</c:v>
                </c:pt>
                <c:pt idx="107">
                  <c:v>62</c:v>
                </c:pt>
                <c:pt idx="108">
                  <c:v>63</c:v>
                </c:pt>
                <c:pt idx="109">
                  <c:v>63</c:v>
                </c:pt>
                <c:pt idx="110">
                  <c:v>64</c:v>
                </c:pt>
                <c:pt idx="111">
                  <c:v>64</c:v>
                </c:pt>
                <c:pt idx="112">
                  <c:v>65</c:v>
                </c:pt>
                <c:pt idx="113">
                  <c:v>65</c:v>
                </c:pt>
                <c:pt idx="114">
                  <c:v>66</c:v>
                </c:pt>
                <c:pt idx="115">
                  <c:v>66</c:v>
                </c:pt>
                <c:pt idx="116">
                  <c:v>67</c:v>
                </c:pt>
                <c:pt idx="117">
                  <c:v>67</c:v>
                </c:pt>
                <c:pt idx="118">
                  <c:v>68</c:v>
                </c:pt>
                <c:pt idx="119">
                  <c:v>68</c:v>
                </c:pt>
                <c:pt idx="120">
                  <c:v>69</c:v>
                </c:pt>
                <c:pt idx="121">
                  <c:v>69</c:v>
                </c:pt>
                <c:pt idx="122">
                  <c:v>70</c:v>
                </c:pt>
                <c:pt idx="123">
                  <c:v>70</c:v>
                </c:pt>
                <c:pt idx="124">
                  <c:v>71</c:v>
                </c:pt>
                <c:pt idx="125">
                  <c:v>71</c:v>
                </c:pt>
                <c:pt idx="126">
                  <c:v>72</c:v>
                </c:pt>
                <c:pt idx="127">
                  <c:v>72</c:v>
                </c:pt>
                <c:pt idx="128">
                  <c:v>73</c:v>
                </c:pt>
                <c:pt idx="129">
                  <c:v>73</c:v>
                </c:pt>
                <c:pt idx="130">
                  <c:v>73</c:v>
                </c:pt>
                <c:pt idx="131">
                  <c:v>74</c:v>
                </c:pt>
                <c:pt idx="132">
                  <c:v>74</c:v>
                </c:pt>
                <c:pt idx="133">
                  <c:v>75</c:v>
                </c:pt>
                <c:pt idx="134">
                  <c:v>76</c:v>
                </c:pt>
                <c:pt idx="135">
                  <c:v>76</c:v>
                </c:pt>
                <c:pt idx="136">
                  <c:v>77</c:v>
                </c:pt>
                <c:pt idx="137">
                  <c:v>77</c:v>
                </c:pt>
                <c:pt idx="138">
                  <c:v>78</c:v>
                </c:pt>
                <c:pt idx="139">
                  <c:v>78</c:v>
                </c:pt>
                <c:pt idx="140">
                  <c:v>79</c:v>
                </c:pt>
                <c:pt idx="141">
                  <c:v>79</c:v>
                </c:pt>
                <c:pt idx="142">
                  <c:v>80</c:v>
                </c:pt>
                <c:pt idx="143">
                  <c:v>80</c:v>
                </c:pt>
                <c:pt idx="144">
                  <c:v>80</c:v>
                </c:pt>
                <c:pt idx="145">
                  <c:v>81</c:v>
                </c:pt>
                <c:pt idx="146">
                  <c:v>82</c:v>
                </c:pt>
                <c:pt idx="147">
                  <c:v>82</c:v>
                </c:pt>
                <c:pt idx="148">
                  <c:v>83</c:v>
                </c:pt>
                <c:pt idx="149">
                  <c:v>84</c:v>
                </c:pt>
                <c:pt idx="150">
                  <c:v>84</c:v>
                </c:pt>
                <c:pt idx="151">
                  <c:v>84</c:v>
                </c:pt>
                <c:pt idx="152">
                  <c:v>85</c:v>
                </c:pt>
                <c:pt idx="153">
                  <c:v>86</c:v>
                </c:pt>
                <c:pt idx="154">
                  <c:v>86</c:v>
                </c:pt>
                <c:pt idx="155">
                  <c:v>87</c:v>
                </c:pt>
                <c:pt idx="156">
                  <c:v>87</c:v>
                </c:pt>
                <c:pt idx="157">
                  <c:v>88</c:v>
                </c:pt>
                <c:pt idx="158">
                  <c:v>88</c:v>
                </c:pt>
                <c:pt idx="159">
                  <c:v>88</c:v>
                </c:pt>
                <c:pt idx="160">
                  <c:v>89</c:v>
                </c:pt>
                <c:pt idx="161">
                  <c:v>89</c:v>
                </c:pt>
                <c:pt idx="162">
                  <c:v>90</c:v>
                </c:pt>
                <c:pt idx="163">
                  <c:v>90</c:v>
                </c:pt>
                <c:pt idx="164">
                  <c:v>91</c:v>
                </c:pt>
                <c:pt idx="165">
                  <c:v>91</c:v>
                </c:pt>
                <c:pt idx="166">
                  <c:v>92</c:v>
                </c:pt>
                <c:pt idx="167">
                  <c:v>92</c:v>
                </c:pt>
                <c:pt idx="168">
                  <c:v>93</c:v>
                </c:pt>
                <c:pt idx="169">
                  <c:v>93</c:v>
                </c:pt>
                <c:pt idx="170">
                  <c:v>94</c:v>
                </c:pt>
                <c:pt idx="171">
                  <c:v>94</c:v>
                </c:pt>
                <c:pt idx="172">
                  <c:v>95</c:v>
                </c:pt>
                <c:pt idx="173">
                  <c:v>95</c:v>
                </c:pt>
                <c:pt idx="174">
                  <c:v>96</c:v>
                </c:pt>
                <c:pt idx="175">
                  <c:v>96</c:v>
                </c:pt>
                <c:pt idx="176">
                  <c:v>97</c:v>
                </c:pt>
                <c:pt idx="177">
                  <c:v>97</c:v>
                </c:pt>
                <c:pt idx="178">
                  <c:v>98</c:v>
                </c:pt>
                <c:pt idx="179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B5-4C9C-AF02-D3124F05E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724736"/>
        <c:axId val="275100736"/>
      </c:lineChart>
      <c:catAx>
        <c:axId val="2127247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5100736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5100736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2724736"/>
        <c:crosses val="autoZero"/>
        <c:crossBetween val="between"/>
        <c:majorUnit val="20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워크시트.xlsx]3'!$C$1:$C$180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60</c:v>
                </c:pt>
                <c:pt idx="121">
                  <c:v>61</c:v>
                </c:pt>
                <c:pt idx="122">
                  <c:v>61</c:v>
                </c:pt>
                <c:pt idx="123">
                  <c:v>61</c:v>
                </c:pt>
                <c:pt idx="124">
                  <c:v>61</c:v>
                </c:pt>
                <c:pt idx="125">
                  <c:v>61</c:v>
                </c:pt>
                <c:pt idx="126">
                  <c:v>61</c:v>
                </c:pt>
                <c:pt idx="127">
                  <c:v>61</c:v>
                </c:pt>
                <c:pt idx="128">
                  <c:v>61</c:v>
                </c:pt>
                <c:pt idx="129">
                  <c:v>61</c:v>
                </c:pt>
                <c:pt idx="130">
                  <c:v>62</c:v>
                </c:pt>
                <c:pt idx="131">
                  <c:v>62</c:v>
                </c:pt>
                <c:pt idx="132">
                  <c:v>63</c:v>
                </c:pt>
                <c:pt idx="133">
                  <c:v>63</c:v>
                </c:pt>
                <c:pt idx="134">
                  <c:v>63</c:v>
                </c:pt>
                <c:pt idx="135">
                  <c:v>63</c:v>
                </c:pt>
                <c:pt idx="136">
                  <c:v>63</c:v>
                </c:pt>
                <c:pt idx="137">
                  <c:v>64</c:v>
                </c:pt>
                <c:pt idx="138">
                  <c:v>64</c:v>
                </c:pt>
                <c:pt idx="139">
                  <c:v>65</c:v>
                </c:pt>
                <c:pt idx="140">
                  <c:v>65</c:v>
                </c:pt>
                <c:pt idx="141">
                  <c:v>66</c:v>
                </c:pt>
                <c:pt idx="142">
                  <c:v>66</c:v>
                </c:pt>
                <c:pt idx="143">
                  <c:v>66</c:v>
                </c:pt>
                <c:pt idx="144">
                  <c:v>66</c:v>
                </c:pt>
                <c:pt idx="145">
                  <c:v>67</c:v>
                </c:pt>
                <c:pt idx="146">
                  <c:v>67</c:v>
                </c:pt>
                <c:pt idx="147">
                  <c:v>67</c:v>
                </c:pt>
                <c:pt idx="148">
                  <c:v>67</c:v>
                </c:pt>
                <c:pt idx="149">
                  <c:v>67</c:v>
                </c:pt>
                <c:pt idx="150">
                  <c:v>68</c:v>
                </c:pt>
                <c:pt idx="151">
                  <c:v>68</c:v>
                </c:pt>
                <c:pt idx="152">
                  <c:v>69</c:v>
                </c:pt>
                <c:pt idx="153">
                  <c:v>69</c:v>
                </c:pt>
                <c:pt idx="154">
                  <c:v>70</c:v>
                </c:pt>
                <c:pt idx="155">
                  <c:v>70</c:v>
                </c:pt>
                <c:pt idx="156">
                  <c:v>71</c:v>
                </c:pt>
                <c:pt idx="157">
                  <c:v>71</c:v>
                </c:pt>
                <c:pt idx="158">
                  <c:v>72</c:v>
                </c:pt>
                <c:pt idx="159">
                  <c:v>72</c:v>
                </c:pt>
                <c:pt idx="160">
                  <c:v>73</c:v>
                </c:pt>
                <c:pt idx="161">
                  <c:v>73</c:v>
                </c:pt>
                <c:pt idx="162">
                  <c:v>74</c:v>
                </c:pt>
                <c:pt idx="163">
                  <c:v>74</c:v>
                </c:pt>
                <c:pt idx="164">
                  <c:v>75</c:v>
                </c:pt>
                <c:pt idx="165">
                  <c:v>75</c:v>
                </c:pt>
                <c:pt idx="166">
                  <c:v>75</c:v>
                </c:pt>
                <c:pt idx="167">
                  <c:v>75</c:v>
                </c:pt>
                <c:pt idx="168">
                  <c:v>75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75</c:v>
                </c:pt>
                <c:pt idx="173">
                  <c:v>76</c:v>
                </c:pt>
                <c:pt idx="174">
                  <c:v>76</c:v>
                </c:pt>
                <c:pt idx="175">
                  <c:v>77</c:v>
                </c:pt>
                <c:pt idx="176">
                  <c:v>77</c:v>
                </c:pt>
                <c:pt idx="177">
                  <c:v>78</c:v>
                </c:pt>
                <c:pt idx="178">
                  <c:v>78</c:v>
                </c:pt>
                <c:pt idx="179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8-4706-B5D9-8CBBDCCB516A}"/>
            </c:ext>
          </c:extLst>
        </c:ser>
        <c:ser>
          <c:idx val="1"/>
          <c:order val="1"/>
          <c:spPr>
            <a:ln w="19050"/>
          </c:spPr>
          <c:marker>
            <c:symbol val="none"/>
          </c:marker>
          <c:val>
            <c:numRef>
              <c:f>'[새 Microsoft Excel 워크시트.xlsx]3'!$D$1:$D$180</c:f>
              <c:numCache>
                <c:formatCode>General</c:formatCode>
                <c:ptCount val="180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9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17</c:v>
                </c:pt>
                <c:pt idx="22">
                  <c:v>17</c:v>
                </c:pt>
                <c:pt idx="23">
                  <c:v>18</c:v>
                </c:pt>
                <c:pt idx="24">
                  <c:v>19</c:v>
                </c:pt>
                <c:pt idx="25">
                  <c:v>19</c:v>
                </c:pt>
                <c:pt idx="26">
                  <c:v>20</c:v>
                </c:pt>
                <c:pt idx="27">
                  <c:v>20</c:v>
                </c:pt>
                <c:pt idx="28">
                  <c:v>21</c:v>
                </c:pt>
                <c:pt idx="29">
                  <c:v>21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27</c:v>
                </c:pt>
                <c:pt idx="45">
                  <c:v>27</c:v>
                </c:pt>
                <c:pt idx="46">
                  <c:v>29</c:v>
                </c:pt>
                <c:pt idx="47">
                  <c:v>30</c:v>
                </c:pt>
                <c:pt idx="48">
                  <c:v>31</c:v>
                </c:pt>
                <c:pt idx="49">
                  <c:v>31</c:v>
                </c:pt>
                <c:pt idx="50">
                  <c:v>32</c:v>
                </c:pt>
                <c:pt idx="51">
                  <c:v>32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34</c:v>
                </c:pt>
                <c:pt idx="56">
                  <c:v>35</c:v>
                </c:pt>
                <c:pt idx="57">
                  <c:v>35</c:v>
                </c:pt>
                <c:pt idx="58">
                  <c:v>36</c:v>
                </c:pt>
                <c:pt idx="59">
                  <c:v>36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38</c:v>
                </c:pt>
                <c:pt idx="64">
                  <c:v>38</c:v>
                </c:pt>
                <c:pt idx="65">
                  <c:v>39</c:v>
                </c:pt>
                <c:pt idx="66">
                  <c:v>39</c:v>
                </c:pt>
                <c:pt idx="67">
                  <c:v>40</c:v>
                </c:pt>
                <c:pt idx="68">
                  <c:v>41</c:v>
                </c:pt>
                <c:pt idx="69">
                  <c:v>41</c:v>
                </c:pt>
                <c:pt idx="70">
                  <c:v>42</c:v>
                </c:pt>
                <c:pt idx="71">
                  <c:v>42</c:v>
                </c:pt>
                <c:pt idx="72">
                  <c:v>43</c:v>
                </c:pt>
                <c:pt idx="73">
                  <c:v>43</c:v>
                </c:pt>
                <c:pt idx="74">
                  <c:v>44</c:v>
                </c:pt>
                <c:pt idx="75">
                  <c:v>44</c:v>
                </c:pt>
                <c:pt idx="76">
                  <c:v>45</c:v>
                </c:pt>
                <c:pt idx="77">
                  <c:v>45</c:v>
                </c:pt>
                <c:pt idx="78">
                  <c:v>46</c:v>
                </c:pt>
                <c:pt idx="79">
                  <c:v>46</c:v>
                </c:pt>
                <c:pt idx="80">
                  <c:v>47</c:v>
                </c:pt>
                <c:pt idx="81">
                  <c:v>47</c:v>
                </c:pt>
                <c:pt idx="82">
                  <c:v>48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51</c:v>
                </c:pt>
                <c:pt idx="90">
                  <c:v>51</c:v>
                </c:pt>
                <c:pt idx="91">
                  <c:v>52</c:v>
                </c:pt>
                <c:pt idx="92">
                  <c:v>53</c:v>
                </c:pt>
                <c:pt idx="93">
                  <c:v>53</c:v>
                </c:pt>
                <c:pt idx="94">
                  <c:v>54</c:v>
                </c:pt>
                <c:pt idx="95">
                  <c:v>54</c:v>
                </c:pt>
                <c:pt idx="96">
                  <c:v>55</c:v>
                </c:pt>
                <c:pt idx="97">
                  <c:v>55</c:v>
                </c:pt>
                <c:pt idx="98">
                  <c:v>56</c:v>
                </c:pt>
                <c:pt idx="99">
                  <c:v>56</c:v>
                </c:pt>
                <c:pt idx="100">
                  <c:v>56</c:v>
                </c:pt>
                <c:pt idx="101">
                  <c:v>57</c:v>
                </c:pt>
                <c:pt idx="102">
                  <c:v>57</c:v>
                </c:pt>
                <c:pt idx="103">
                  <c:v>58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59</c:v>
                </c:pt>
                <c:pt idx="109">
                  <c:v>59</c:v>
                </c:pt>
                <c:pt idx="110">
                  <c:v>59</c:v>
                </c:pt>
                <c:pt idx="111">
                  <c:v>60</c:v>
                </c:pt>
                <c:pt idx="112">
                  <c:v>60</c:v>
                </c:pt>
                <c:pt idx="113">
                  <c:v>60</c:v>
                </c:pt>
                <c:pt idx="114">
                  <c:v>60</c:v>
                </c:pt>
                <c:pt idx="115">
                  <c:v>60</c:v>
                </c:pt>
                <c:pt idx="116">
                  <c:v>60</c:v>
                </c:pt>
                <c:pt idx="117">
                  <c:v>60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61</c:v>
                </c:pt>
                <c:pt idx="123">
                  <c:v>61</c:v>
                </c:pt>
                <c:pt idx="124">
                  <c:v>61</c:v>
                </c:pt>
                <c:pt idx="125">
                  <c:v>61</c:v>
                </c:pt>
                <c:pt idx="126">
                  <c:v>61</c:v>
                </c:pt>
                <c:pt idx="127">
                  <c:v>61</c:v>
                </c:pt>
                <c:pt idx="128">
                  <c:v>61</c:v>
                </c:pt>
                <c:pt idx="129">
                  <c:v>62</c:v>
                </c:pt>
                <c:pt idx="130">
                  <c:v>62</c:v>
                </c:pt>
                <c:pt idx="131">
                  <c:v>63</c:v>
                </c:pt>
                <c:pt idx="132">
                  <c:v>63</c:v>
                </c:pt>
                <c:pt idx="133">
                  <c:v>63</c:v>
                </c:pt>
                <c:pt idx="134">
                  <c:v>63</c:v>
                </c:pt>
                <c:pt idx="135">
                  <c:v>63</c:v>
                </c:pt>
                <c:pt idx="136">
                  <c:v>64</c:v>
                </c:pt>
                <c:pt idx="137">
                  <c:v>64</c:v>
                </c:pt>
                <c:pt idx="138">
                  <c:v>65</c:v>
                </c:pt>
                <c:pt idx="139">
                  <c:v>65</c:v>
                </c:pt>
                <c:pt idx="140">
                  <c:v>66</c:v>
                </c:pt>
                <c:pt idx="141">
                  <c:v>66</c:v>
                </c:pt>
                <c:pt idx="142">
                  <c:v>66</c:v>
                </c:pt>
                <c:pt idx="143">
                  <c:v>66</c:v>
                </c:pt>
                <c:pt idx="144">
                  <c:v>67</c:v>
                </c:pt>
                <c:pt idx="145">
                  <c:v>67</c:v>
                </c:pt>
                <c:pt idx="146">
                  <c:v>67</c:v>
                </c:pt>
                <c:pt idx="147">
                  <c:v>67</c:v>
                </c:pt>
                <c:pt idx="148">
                  <c:v>67</c:v>
                </c:pt>
                <c:pt idx="149">
                  <c:v>68</c:v>
                </c:pt>
                <c:pt idx="150">
                  <c:v>68</c:v>
                </c:pt>
                <c:pt idx="151">
                  <c:v>69</c:v>
                </c:pt>
                <c:pt idx="152">
                  <c:v>69</c:v>
                </c:pt>
                <c:pt idx="153">
                  <c:v>70</c:v>
                </c:pt>
                <c:pt idx="154">
                  <c:v>71</c:v>
                </c:pt>
                <c:pt idx="155">
                  <c:v>71</c:v>
                </c:pt>
                <c:pt idx="156">
                  <c:v>72</c:v>
                </c:pt>
                <c:pt idx="157">
                  <c:v>72</c:v>
                </c:pt>
                <c:pt idx="158">
                  <c:v>73</c:v>
                </c:pt>
                <c:pt idx="159">
                  <c:v>73</c:v>
                </c:pt>
                <c:pt idx="160">
                  <c:v>73</c:v>
                </c:pt>
                <c:pt idx="161">
                  <c:v>74</c:v>
                </c:pt>
                <c:pt idx="162">
                  <c:v>75</c:v>
                </c:pt>
                <c:pt idx="163">
                  <c:v>75</c:v>
                </c:pt>
                <c:pt idx="164">
                  <c:v>75</c:v>
                </c:pt>
                <c:pt idx="165">
                  <c:v>75</c:v>
                </c:pt>
                <c:pt idx="166">
                  <c:v>75</c:v>
                </c:pt>
                <c:pt idx="167">
                  <c:v>75</c:v>
                </c:pt>
                <c:pt idx="168">
                  <c:v>75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76</c:v>
                </c:pt>
                <c:pt idx="173">
                  <c:v>77</c:v>
                </c:pt>
                <c:pt idx="174">
                  <c:v>78</c:v>
                </c:pt>
                <c:pt idx="175">
                  <c:v>78</c:v>
                </c:pt>
                <c:pt idx="176">
                  <c:v>78</c:v>
                </c:pt>
                <c:pt idx="177">
                  <c:v>79</c:v>
                </c:pt>
                <c:pt idx="178">
                  <c:v>79</c:v>
                </c:pt>
                <c:pt idx="179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8-4706-B5D9-8CBBDCCB5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078016"/>
        <c:axId val="277503296"/>
      </c:lineChart>
      <c:catAx>
        <c:axId val="2130780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7503296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7503296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3078016"/>
        <c:crosses val="autoZero"/>
        <c:crossBetween val="between"/>
        <c:majorUnit val="20"/>
      </c:valAx>
      <c:spPr>
        <a:ln>
          <a:solidFill>
            <a:schemeClr val="accent5">
              <a:lumMod val="90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워크시트.xlsx]3'!$E$1:$E$180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58</c:v>
                </c:pt>
                <c:pt idx="117">
                  <c:v>58</c:v>
                </c:pt>
                <c:pt idx="118">
                  <c:v>58</c:v>
                </c:pt>
                <c:pt idx="119">
                  <c:v>58</c:v>
                </c:pt>
                <c:pt idx="120">
                  <c:v>58</c:v>
                </c:pt>
                <c:pt idx="121">
                  <c:v>58</c:v>
                </c:pt>
                <c:pt idx="122">
                  <c:v>58</c:v>
                </c:pt>
                <c:pt idx="123">
                  <c:v>58</c:v>
                </c:pt>
                <c:pt idx="124">
                  <c:v>58</c:v>
                </c:pt>
                <c:pt idx="125">
                  <c:v>58</c:v>
                </c:pt>
                <c:pt idx="126">
                  <c:v>58</c:v>
                </c:pt>
                <c:pt idx="127">
                  <c:v>58</c:v>
                </c:pt>
                <c:pt idx="128">
                  <c:v>58</c:v>
                </c:pt>
                <c:pt idx="129">
                  <c:v>58</c:v>
                </c:pt>
                <c:pt idx="130">
                  <c:v>58</c:v>
                </c:pt>
                <c:pt idx="131">
                  <c:v>58</c:v>
                </c:pt>
                <c:pt idx="132">
                  <c:v>58</c:v>
                </c:pt>
                <c:pt idx="133">
                  <c:v>58</c:v>
                </c:pt>
                <c:pt idx="134">
                  <c:v>58</c:v>
                </c:pt>
                <c:pt idx="135">
                  <c:v>58</c:v>
                </c:pt>
                <c:pt idx="136">
                  <c:v>58</c:v>
                </c:pt>
                <c:pt idx="137">
                  <c:v>58</c:v>
                </c:pt>
                <c:pt idx="138">
                  <c:v>58</c:v>
                </c:pt>
                <c:pt idx="139">
                  <c:v>59</c:v>
                </c:pt>
                <c:pt idx="140">
                  <c:v>59</c:v>
                </c:pt>
                <c:pt idx="141">
                  <c:v>59</c:v>
                </c:pt>
                <c:pt idx="142">
                  <c:v>59</c:v>
                </c:pt>
                <c:pt idx="143">
                  <c:v>60</c:v>
                </c:pt>
                <c:pt idx="144">
                  <c:v>60</c:v>
                </c:pt>
                <c:pt idx="145">
                  <c:v>60</c:v>
                </c:pt>
                <c:pt idx="146">
                  <c:v>60</c:v>
                </c:pt>
                <c:pt idx="147">
                  <c:v>61</c:v>
                </c:pt>
                <c:pt idx="148">
                  <c:v>61</c:v>
                </c:pt>
                <c:pt idx="149">
                  <c:v>61</c:v>
                </c:pt>
                <c:pt idx="150">
                  <c:v>61</c:v>
                </c:pt>
                <c:pt idx="151">
                  <c:v>61</c:v>
                </c:pt>
                <c:pt idx="152">
                  <c:v>61</c:v>
                </c:pt>
                <c:pt idx="153">
                  <c:v>61</c:v>
                </c:pt>
                <c:pt idx="154">
                  <c:v>61</c:v>
                </c:pt>
                <c:pt idx="155">
                  <c:v>61</c:v>
                </c:pt>
                <c:pt idx="156">
                  <c:v>62</c:v>
                </c:pt>
                <c:pt idx="157">
                  <c:v>62</c:v>
                </c:pt>
                <c:pt idx="158">
                  <c:v>62</c:v>
                </c:pt>
                <c:pt idx="159">
                  <c:v>62</c:v>
                </c:pt>
                <c:pt idx="160">
                  <c:v>63</c:v>
                </c:pt>
                <c:pt idx="161">
                  <c:v>63</c:v>
                </c:pt>
                <c:pt idx="162">
                  <c:v>63</c:v>
                </c:pt>
                <c:pt idx="163">
                  <c:v>63</c:v>
                </c:pt>
                <c:pt idx="164">
                  <c:v>64</c:v>
                </c:pt>
                <c:pt idx="165">
                  <c:v>64</c:v>
                </c:pt>
                <c:pt idx="166">
                  <c:v>64</c:v>
                </c:pt>
                <c:pt idx="167">
                  <c:v>64</c:v>
                </c:pt>
                <c:pt idx="168">
                  <c:v>65</c:v>
                </c:pt>
                <c:pt idx="169">
                  <c:v>65</c:v>
                </c:pt>
                <c:pt idx="170">
                  <c:v>65</c:v>
                </c:pt>
                <c:pt idx="171">
                  <c:v>65</c:v>
                </c:pt>
                <c:pt idx="172">
                  <c:v>65</c:v>
                </c:pt>
                <c:pt idx="173">
                  <c:v>65</c:v>
                </c:pt>
                <c:pt idx="174">
                  <c:v>66</c:v>
                </c:pt>
                <c:pt idx="175">
                  <c:v>66</c:v>
                </c:pt>
                <c:pt idx="176">
                  <c:v>66</c:v>
                </c:pt>
                <c:pt idx="177">
                  <c:v>66</c:v>
                </c:pt>
                <c:pt idx="178">
                  <c:v>66</c:v>
                </c:pt>
                <c:pt idx="179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8B-4CB7-8F02-AF7C3FB536AB}"/>
            </c:ext>
          </c:extLst>
        </c:ser>
        <c:ser>
          <c:idx val="1"/>
          <c:order val="1"/>
          <c:spPr>
            <a:ln w="19050"/>
          </c:spPr>
          <c:marker>
            <c:symbol val="none"/>
          </c:marker>
          <c:val>
            <c:numRef>
              <c:f>'[새 Microsoft Excel 워크시트.xlsx]3'!$F$1:$F$180</c:f>
              <c:numCache>
                <c:formatCode>General</c:formatCode>
                <c:ptCount val="18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14</c:v>
                </c:pt>
                <c:pt idx="18">
                  <c:v>14</c:v>
                </c:pt>
                <c:pt idx="19">
                  <c:v>15</c:v>
                </c:pt>
                <c:pt idx="20">
                  <c:v>15</c:v>
                </c:pt>
                <c:pt idx="21">
                  <c:v>16</c:v>
                </c:pt>
                <c:pt idx="22">
                  <c:v>16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19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23</c:v>
                </c:pt>
                <c:pt idx="37">
                  <c:v>24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26</c:v>
                </c:pt>
                <c:pt idx="43">
                  <c:v>26</c:v>
                </c:pt>
                <c:pt idx="44">
                  <c:v>27</c:v>
                </c:pt>
                <c:pt idx="45">
                  <c:v>27</c:v>
                </c:pt>
                <c:pt idx="46">
                  <c:v>27</c:v>
                </c:pt>
                <c:pt idx="47">
                  <c:v>27</c:v>
                </c:pt>
                <c:pt idx="48">
                  <c:v>28</c:v>
                </c:pt>
                <c:pt idx="49">
                  <c:v>30</c:v>
                </c:pt>
                <c:pt idx="50">
                  <c:v>31</c:v>
                </c:pt>
                <c:pt idx="51">
                  <c:v>32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34</c:v>
                </c:pt>
                <c:pt idx="56">
                  <c:v>34</c:v>
                </c:pt>
                <c:pt idx="57">
                  <c:v>35</c:v>
                </c:pt>
                <c:pt idx="58">
                  <c:v>35</c:v>
                </c:pt>
                <c:pt idx="59">
                  <c:v>36</c:v>
                </c:pt>
                <c:pt idx="60">
                  <c:v>36</c:v>
                </c:pt>
                <c:pt idx="61">
                  <c:v>37</c:v>
                </c:pt>
                <c:pt idx="62">
                  <c:v>37</c:v>
                </c:pt>
                <c:pt idx="63">
                  <c:v>38</c:v>
                </c:pt>
                <c:pt idx="64">
                  <c:v>38</c:v>
                </c:pt>
                <c:pt idx="65">
                  <c:v>38</c:v>
                </c:pt>
                <c:pt idx="66">
                  <c:v>38</c:v>
                </c:pt>
                <c:pt idx="67">
                  <c:v>39</c:v>
                </c:pt>
                <c:pt idx="68">
                  <c:v>39</c:v>
                </c:pt>
                <c:pt idx="69">
                  <c:v>40</c:v>
                </c:pt>
                <c:pt idx="70">
                  <c:v>40</c:v>
                </c:pt>
                <c:pt idx="71">
                  <c:v>41</c:v>
                </c:pt>
                <c:pt idx="72">
                  <c:v>42</c:v>
                </c:pt>
                <c:pt idx="73">
                  <c:v>43</c:v>
                </c:pt>
                <c:pt idx="74">
                  <c:v>43</c:v>
                </c:pt>
                <c:pt idx="75">
                  <c:v>44</c:v>
                </c:pt>
                <c:pt idx="76">
                  <c:v>44</c:v>
                </c:pt>
                <c:pt idx="77">
                  <c:v>45</c:v>
                </c:pt>
                <c:pt idx="78">
                  <c:v>45</c:v>
                </c:pt>
                <c:pt idx="79">
                  <c:v>46</c:v>
                </c:pt>
                <c:pt idx="80">
                  <c:v>47</c:v>
                </c:pt>
                <c:pt idx="81">
                  <c:v>47</c:v>
                </c:pt>
                <c:pt idx="82">
                  <c:v>47</c:v>
                </c:pt>
                <c:pt idx="83">
                  <c:v>48</c:v>
                </c:pt>
                <c:pt idx="84">
                  <c:v>49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51</c:v>
                </c:pt>
                <c:pt idx="89">
                  <c:v>51</c:v>
                </c:pt>
                <c:pt idx="90">
                  <c:v>51</c:v>
                </c:pt>
                <c:pt idx="91">
                  <c:v>52</c:v>
                </c:pt>
                <c:pt idx="92">
                  <c:v>52</c:v>
                </c:pt>
                <c:pt idx="93">
                  <c:v>53</c:v>
                </c:pt>
                <c:pt idx="94">
                  <c:v>54</c:v>
                </c:pt>
                <c:pt idx="95">
                  <c:v>54</c:v>
                </c:pt>
                <c:pt idx="96">
                  <c:v>55</c:v>
                </c:pt>
                <c:pt idx="97">
                  <c:v>55</c:v>
                </c:pt>
                <c:pt idx="98">
                  <c:v>56</c:v>
                </c:pt>
                <c:pt idx="99">
                  <c:v>56</c:v>
                </c:pt>
                <c:pt idx="100">
                  <c:v>56</c:v>
                </c:pt>
                <c:pt idx="101">
                  <c:v>57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58</c:v>
                </c:pt>
                <c:pt idx="107">
                  <c:v>58</c:v>
                </c:pt>
                <c:pt idx="108">
                  <c:v>58</c:v>
                </c:pt>
                <c:pt idx="109">
                  <c:v>58</c:v>
                </c:pt>
                <c:pt idx="110">
                  <c:v>58</c:v>
                </c:pt>
                <c:pt idx="111">
                  <c:v>58</c:v>
                </c:pt>
                <c:pt idx="112">
                  <c:v>58</c:v>
                </c:pt>
                <c:pt idx="113">
                  <c:v>58</c:v>
                </c:pt>
                <c:pt idx="114">
                  <c:v>58</c:v>
                </c:pt>
                <c:pt idx="115">
                  <c:v>58</c:v>
                </c:pt>
                <c:pt idx="116">
                  <c:v>58</c:v>
                </c:pt>
                <c:pt idx="117">
                  <c:v>58</c:v>
                </c:pt>
                <c:pt idx="118">
                  <c:v>58</c:v>
                </c:pt>
                <c:pt idx="119">
                  <c:v>58</c:v>
                </c:pt>
                <c:pt idx="120">
                  <c:v>58</c:v>
                </c:pt>
                <c:pt idx="121">
                  <c:v>58</c:v>
                </c:pt>
                <c:pt idx="122">
                  <c:v>58</c:v>
                </c:pt>
                <c:pt idx="123">
                  <c:v>58</c:v>
                </c:pt>
                <c:pt idx="124">
                  <c:v>58</c:v>
                </c:pt>
                <c:pt idx="125">
                  <c:v>58</c:v>
                </c:pt>
                <c:pt idx="126">
                  <c:v>58</c:v>
                </c:pt>
                <c:pt idx="127">
                  <c:v>58</c:v>
                </c:pt>
                <c:pt idx="128">
                  <c:v>58</c:v>
                </c:pt>
                <c:pt idx="129">
                  <c:v>58</c:v>
                </c:pt>
                <c:pt idx="130">
                  <c:v>58</c:v>
                </c:pt>
                <c:pt idx="131">
                  <c:v>58</c:v>
                </c:pt>
                <c:pt idx="132">
                  <c:v>58</c:v>
                </c:pt>
                <c:pt idx="133">
                  <c:v>58</c:v>
                </c:pt>
                <c:pt idx="134">
                  <c:v>58</c:v>
                </c:pt>
                <c:pt idx="135">
                  <c:v>58</c:v>
                </c:pt>
                <c:pt idx="136">
                  <c:v>58</c:v>
                </c:pt>
                <c:pt idx="137">
                  <c:v>58</c:v>
                </c:pt>
                <c:pt idx="138">
                  <c:v>59</c:v>
                </c:pt>
                <c:pt idx="139">
                  <c:v>59</c:v>
                </c:pt>
                <c:pt idx="140">
                  <c:v>59</c:v>
                </c:pt>
                <c:pt idx="141">
                  <c:v>59</c:v>
                </c:pt>
                <c:pt idx="142">
                  <c:v>60</c:v>
                </c:pt>
                <c:pt idx="143">
                  <c:v>60</c:v>
                </c:pt>
                <c:pt idx="144">
                  <c:v>60</c:v>
                </c:pt>
                <c:pt idx="145">
                  <c:v>60</c:v>
                </c:pt>
                <c:pt idx="146">
                  <c:v>61</c:v>
                </c:pt>
                <c:pt idx="147">
                  <c:v>61</c:v>
                </c:pt>
                <c:pt idx="148">
                  <c:v>61</c:v>
                </c:pt>
                <c:pt idx="149">
                  <c:v>61</c:v>
                </c:pt>
                <c:pt idx="150">
                  <c:v>61</c:v>
                </c:pt>
                <c:pt idx="151">
                  <c:v>61</c:v>
                </c:pt>
                <c:pt idx="152">
                  <c:v>61</c:v>
                </c:pt>
                <c:pt idx="153">
                  <c:v>61</c:v>
                </c:pt>
                <c:pt idx="154">
                  <c:v>61</c:v>
                </c:pt>
                <c:pt idx="155">
                  <c:v>62</c:v>
                </c:pt>
                <c:pt idx="156">
                  <c:v>62</c:v>
                </c:pt>
                <c:pt idx="157">
                  <c:v>62</c:v>
                </c:pt>
                <c:pt idx="158">
                  <c:v>62</c:v>
                </c:pt>
                <c:pt idx="159">
                  <c:v>63</c:v>
                </c:pt>
                <c:pt idx="160">
                  <c:v>63</c:v>
                </c:pt>
                <c:pt idx="161">
                  <c:v>63</c:v>
                </c:pt>
                <c:pt idx="162">
                  <c:v>63</c:v>
                </c:pt>
                <c:pt idx="163">
                  <c:v>64</c:v>
                </c:pt>
                <c:pt idx="164">
                  <c:v>64</c:v>
                </c:pt>
                <c:pt idx="165">
                  <c:v>64</c:v>
                </c:pt>
                <c:pt idx="166">
                  <c:v>64</c:v>
                </c:pt>
                <c:pt idx="167">
                  <c:v>65</c:v>
                </c:pt>
                <c:pt idx="168">
                  <c:v>65</c:v>
                </c:pt>
                <c:pt idx="169">
                  <c:v>65</c:v>
                </c:pt>
                <c:pt idx="170">
                  <c:v>65</c:v>
                </c:pt>
                <c:pt idx="171">
                  <c:v>65</c:v>
                </c:pt>
                <c:pt idx="172">
                  <c:v>65</c:v>
                </c:pt>
                <c:pt idx="173">
                  <c:v>66</c:v>
                </c:pt>
                <c:pt idx="174">
                  <c:v>66</c:v>
                </c:pt>
                <c:pt idx="175">
                  <c:v>66</c:v>
                </c:pt>
                <c:pt idx="176">
                  <c:v>66</c:v>
                </c:pt>
                <c:pt idx="177">
                  <c:v>66</c:v>
                </c:pt>
                <c:pt idx="178">
                  <c:v>66</c:v>
                </c:pt>
                <c:pt idx="179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8B-4CB7-8F02-AF7C3FB536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078528"/>
        <c:axId val="277496384"/>
      </c:lineChart>
      <c:catAx>
        <c:axId val="2130785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7496384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7496384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3078528"/>
        <c:crosses val="autoZero"/>
        <c:crossBetween val="between"/>
        <c:majorUnit val="20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워크시트.xlsx]3'!$G$1:$G$180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15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15</c:v>
                </c:pt>
                <c:pt idx="65">
                  <c:v>15</c:v>
                </c:pt>
                <c:pt idx="66">
                  <c:v>16</c:v>
                </c:pt>
                <c:pt idx="67">
                  <c:v>16</c:v>
                </c:pt>
                <c:pt idx="68">
                  <c:v>17</c:v>
                </c:pt>
                <c:pt idx="69">
                  <c:v>17</c:v>
                </c:pt>
                <c:pt idx="70">
                  <c:v>18</c:v>
                </c:pt>
                <c:pt idx="71">
                  <c:v>18</c:v>
                </c:pt>
                <c:pt idx="72">
                  <c:v>19</c:v>
                </c:pt>
                <c:pt idx="73">
                  <c:v>19</c:v>
                </c:pt>
                <c:pt idx="74">
                  <c:v>20</c:v>
                </c:pt>
                <c:pt idx="75">
                  <c:v>20</c:v>
                </c:pt>
                <c:pt idx="76">
                  <c:v>21</c:v>
                </c:pt>
                <c:pt idx="77">
                  <c:v>21</c:v>
                </c:pt>
                <c:pt idx="78">
                  <c:v>22</c:v>
                </c:pt>
                <c:pt idx="79">
                  <c:v>22</c:v>
                </c:pt>
                <c:pt idx="80">
                  <c:v>23</c:v>
                </c:pt>
                <c:pt idx="81">
                  <c:v>23</c:v>
                </c:pt>
                <c:pt idx="82">
                  <c:v>24</c:v>
                </c:pt>
                <c:pt idx="83">
                  <c:v>24</c:v>
                </c:pt>
                <c:pt idx="84">
                  <c:v>24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27</c:v>
                </c:pt>
                <c:pt idx="91">
                  <c:v>27</c:v>
                </c:pt>
                <c:pt idx="92">
                  <c:v>27</c:v>
                </c:pt>
                <c:pt idx="93">
                  <c:v>27</c:v>
                </c:pt>
                <c:pt idx="94">
                  <c:v>27</c:v>
                </c:pt>
                <c:pt idx="95">
                  <c:v>28</c:v>
                </c:pt>
                <c:pt idx="96">
                  <c:v>28</c:v>
                </c:pt>
                <c:pt idx="97">
                  <c:v>29</c:v>
                </c:pt>
                <c:pt idx="98">
                  <c:v>29</c:v>
                </c:pt>
                <c:pt idx="99">
                  <c:v>30</c:v>
                </c:pt>
                <c:pt idx="100">
                  <c:v>30</c:v>
                </c:pt>
                <c:pt idx="101">
                  <c:v>31</c:v>
                </c:pt>
                <c:pt idx="102">
                  <c:v>31</c:v>
                </c:pt>
                <c:pt idx="103">
                  <c:v>32</c:v>
                </c:pt>
                <c:pt idx="104">
                  <c:v>32</c:v>
                </c:pt>
                <c:pt idx="105">
                  <c:v>33</c:v>
                </c:pt>
                <c:pt idx="106">
                  <c:v>33</c:v>
                </c:pt>
                <c:pt idx="107">
                  <c:v>34</c:v>
                </c:pt>
                <c:pt idx="108">
                  <c:v>34</c:v>
                </c:pt>
                <c:pt idx="109">
                  <c:v>35</c:v>
                </c:pt>
                <c:pt idx="110">
                  <c:v>35</c:v>
                </c:pt>
                <c:pt idx="111">
                  <c:v>36</c:v>
                </c:pt>
                <c:pt idx="112">
                  <c:v>36</c:v>
                </c:pt>
                <c:pt idx="113">
                  <c:v>37</c:v>
                </c:pt>
                <c:pt idx="114">
                  <c:v>37</c:v>
                </c:pt>
                <c:pt idx="115">
                  <c:v>38</c:v>
                </c:pt>
                <c:pt idx="116">
                  <c:v>38</c:v>
                </c:pt>
                <c:pt idx="117">
                  <c:v>39</c:v>
                </c:pt>
                <c:pt idx="118">
                  <c:v>39</c:v>
                </c:pt>
                <c:pt idx="119">
                  <c:v>40</c:v>
                </c:pt>
                <c:pt idx="120">
                  <c:v>40</c:v>
                </c:pt>
                <c:pt idx="121">
                  <c:v>41</c:v>
                </c:pt>
                <c:pt idx="122">
                  <c:v>41</c:v>
                </c:pt>
                <c:pt idx="123">
                  <c:v>42</c:v>
                </c:pt>
                <c:pt idx="124">
                  <c:v>42</c:v>
                </c:pt>
                <c:pt idx="125">
                  <c:v>43</c:v>
                </c:pt>
                <c:pt idx="126">
                  <c:v>43</c:v>
                </c:pt>
                <c:pt idx="127">
                  <c:v>44</c:v>
                </c:pt>
                <c:pt idx="128">
                  <c:v>44</c:v>
                </c:pt>
                <c:pt idx="129">
                  <c:v>45</c:v>
                </c:pt>
                <c:pt idx="130">
                  <c:v>45</c:v>
                </c:pt>
                <c:pt idx="131">
                  <c:v>46</c:v>
                </c:pt>
                <c:pt idx="132">
                  <c:v>46</c:v>
                </c:pt>
                <c:pt idx="133">
                  <c:v>47</c:v>
                </c:pt>
                <c:pt idx="134">
                  <c:v>47</c:v>
                </c:pt>
                <c:pt idx="135">
                  <c:v>48</c:v>
                </c:pt>
                <c:pt idx="136">
                  <c:v>48</c:v>
                </c:pt>
                <c:pt idx="137">
                  <c:v>49</c:v>
                </c:pt>
                <c:pt idx="138">
                  <c:v>49</c:v>
                </c:pt>
                <c:pt idx="139">
                  <c:v>50</c:v>
                </c:pt>
                <c:pt idx="140">
                  <c:v>50</c:v>
                </c:pt>
                <c:pt idx="141">
                  <c:v>51</c:v>
                </c:pt>
                <c:pt idx="142">
                  <c:v>51</c:v>
                </c:pt>
                <c:pt idx="143">
                  <c:v>52</c:v>
                </c:pt>
                <c:pt idx="144">
                  <c:v>52</c:v>
                </c:pt>
                <c:pt idx="145">
                  <c:v>53</c:v>
                </c:pt>
                <c:pt idx="146">
                  <c:v>53</c:v>
                </c:pt>
                <c:pt idx="147">
                  <c:v>54</c:v>
                </c:pt>
                <c:pt idx="148">
                  <c:v>54</c:v>
                </c:pt>
                <c:pt idx="149">
                  <c:v>55</c:v>
                </c:pt>
                <c:pt idx="150">
                  <c:v>55</c:v>
                </c:pt>
                <c:pt idx="151">
                  <c:v>56</c:v>
                </c:pt>
                <c:pt idx="152">
                  <c:v>56</c:v>
                </c:pt>
                <c:pt idx="153">
                  <c:v>57</c:v>
                </c:pt>
                <c:pt idx="154">
                  <c:v>57</c:v>
                </c:pt>
                <c:pt idx="155">
                  <c:v>58</c:v>
                </c:pt>
                <c:pt idx="156">
                  <c:v>58</c:v>
                </c:pt>
                <c:pt idx="157">
                  <c:v>58</c:v>
                </c:pt>
                <c:pt idx="158">
                  <c:v>58</c:v>
                </c:pt>
                <c:pt idx="159">
                  <c:v>58</c:v>
                </c:pt>
                <c:pt idx="160">
                  <c:v>58</c:v>
                </c:pt>
                <c:pt idx="161">
                  <c:v>58</c:v>
                </c:pt>
                <c:pt idx="162">
                  <c:v>58</c:v>
                </c:pt>
                <c:pt idx="163">
                  <c:v>58</c:v>
                </c:pt>
                <c:pt idx="164">
                  <c:v>59</c:v>
                </c:pt>
                <c:pt idx="165">
                  <c:v>59</c:v>
                </c:pt>
                <c:pt idx="166">
                  <c:v>59</c:v>
                </c:pt>
                <c:pt idx="167">
                  <c:v>59</c:v>
                </c:pt>
                <c:pt idx="168">
                  <c:v>59</c:v>
                </c:pt>
                <c:pt idx="169">
                  <c:v>59</c:v>
                </c:pt>
                <c:pt idx="170">
                  <c:v>59</c:v>
                </c:pt>
                <c:pt idx="171">
                  <c:v>59</c:v>
                </c:pt>
                <c:pt idx="172">
                  <c:v>60</c:v>
                </c:pt>
                <c:pt idx="173">
                  <c:v>60</c:v>
                </c:pt>
                <c:pt idx="174">
                  <c:v>60</c:v>
                </c:pt>
                <c:pt idx="175">
                  <c:v>61</c:v>
                </c:pt>
                <c:pt idx="176">
                  <c:v>61</c:v>
                </c:pt>
                <c:pt idx="177">
                  <c:v>61</c:v>
                </c:pt>
                <c:pt idx="178">
                  <c:v>61</c:v>
                </c:pt>
                <c:pt idx="17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76-4C02-95F4-4C575B9AB885}"/>
            </c:ext>
          </c:extLst>
        </c:ser>
        <c:ser>
          <c:idx val="1"/>
          <c:order val="1"/>
          <c:spPr>
            <a:ln w="19050"/>
          </c:spPr>
          <c:marker>
            <c:symbol val="none"/>
          </c:marker>
          <c:val>
            <c:numRef>
              <c:f>'[새 Microsoft Excel 워크시트.xlsx]3'!$H$1:$H$180</c:f>
              <c:numCache>
                <c:formatCode>General</c:formatCode>
                <c:ptCount val="180"/>
                <c:pt idx="0">
                  <c:v>7</c:v>
                </c:pt>
                <c:pt idx="1">
                  <c:v>7</c:v>
                </c:pt>
                <c:pt idx="2">
                  <c:v>9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15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15</c:v>
                </c:pt>
                <c:pt idx="65">
                  <c:v>16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20</c:v>
                </c:pt>
                <c:pt idx="73">
                  <c:v>20</c:v>
                </c:pt>
                <c:pt idx="74">
                  <c:v>21</c:v>
                </c:pt>
                <c:pt idx="75">
                  <c:v>21</c:v>
                </c:pt>
                <c:pt idx="76">
                  <c:v>22</c:v>
                </c:pt>
                <c:pt idx="77">
                  <c:v>22</c:v>
                </c:pt>
                <c:pt idx="78">
                  <c:v>23</c:v>
                </c:pt>
                <c:pt idx="79">
                  <c:v>23</c:v>
                </c:pt>
                <c:pt idx="80">
                  <c:v>23</c:v>
                </c:pt>
                <c:pt idx="81">
                  <c:v>24</c:v>
                </c:pt>
                <c:pt idx="82">
                  <c:v>24</c:v>
                </c:pt>
                <c:pt idx="83">
                  <c:v>24</c:v>
                </c:pt>
                <c:pt idx="84">
                  <c:v>25</c:v>
                </c:pt>
                <c:pt idx="85">
                  <c:v>25</c:v>
                </c:pt>
                <c:pt idx="86">
                  <c:v>26</c:v>
                </c:pt>
                <c:pt idx="87">
                  <c:v>26</c:v>
                </c:pt>
                <c:pt idx="88">
                  <c:v>26</c:v>
                </c:pt>
                <c:pt idx="89">
                  <c:v>27</c:v>
                </c:pt>
                <c:pt idx="90">
                  <c:v>27</c:v>
                </c:pt>
                <c:pt idx="91">
                  <c:v>27</c:v>
                </c:pt>
                <c:pt idx="92">
                  <c:v>27</c:v>
                </c:pt>
                <c:pt idx="93">
                  <c:v>27</c:v>
                </c:pt>
                <c:pt idx="94">
                  <c:v>28</c:v>
                </c:pt>
                <c:pt idx="95">
                  <c:v>29</c:v>
                </c:pt>
                <c:pt idx="96">
                  <c:v>29</c:v>
                </c:pt>
                <c:pt idx="97">
                  <c:v>30</c:v>
                </c:pt>
                <c:pt idx="98">
                  <c:v>30</c:v>
                </c:pt>
                <c:pt idx="99">
                  <c:v>31</c:v>
                </c:pt>
                <c:pt idx="100">
                  <c:v>32</c:v>
                </c:pt>
                <c:pt idx="101">
                  <c:v>32</c:v>
                </c:pt>
                <c:pt idx="102">
                  <c:v>33</c:v>
                </c:pt>
                <c:pt idx="103">
                  <c:v>33</c:v>
                </c:pt>
                <c:pt idx="104">
                  <c:v>34</c:v>
                </c:pt>
                <c:pt idx="105">
                  <c:v>35</c:v>
                </c:pt>
                <c:pt idx="106">
                  <c:v>35</c:v>
                </c:pt>
                <c:pt idx="107">
                  <c:v>36</c:v>
                </c:pt>
                <c:pt idx="108">
                  <c:v>36</c:v>
                </c:pt>
                <c:pt idx="109">
                  <c:v>37</c:v>
                </c:pt>
                <c:pt idx="110">
                  <c:v>37</c:v>
                </c:pt>
                <c:pt idx="111">
                  <c:v>38</c:v>
                </c:pt>
                <c:pt idx="112">
                  <c:v>38</c:v>
                </c:pt>
                <c:pt idx="113">
                  <c:v>38</c:v>
                </c:pt>
                <c:pt idx="114">
                  <c:v>39</c:v>
                </c:pt>
                <c:pt idx="115">
                  <c:v>39</c:v>
                </c:pt>
                <c:pt idx="116">
                  <c:v>40</c:v>
                </c:pt>
                <c:pt idx="117">
                  <c:v>41</c:v>
                </c:pt>
                <c:pt idx="118">
                  <c:v>42</c:v>
                </c:pt>
                <c:pt idx="119">
                  <c:v>43</c:v>
                </c:pt>
                <c:pt idx="120">
                  <c:v>44</c:v>
                </c:pt>
                <c:pt idx="121">
                  <c:v>44</c:v>
                </c:pt>
                <c:pt idx="122">
                  <c:v>45</c:v>
                </c:pt>
                <c:pt idx="123">
                  <c:v>45</c:v>
                </c:pt>
                <c:pt idx="124">
                  <c:v>47</c:v>
                </c:pt>
                <c:pt idx="125">
                  <c:v>47</c:v>
                </c:pt>
                <c:pt idx="126">
                  <c:v>47</c:v>
                </c:pt>
                <c:pt idx="127">
                  <c:v>48</c:v>
                </c:pt>
                <c:pt idx="128">
                  <c:v>48</c:v>
                </c:pt>
                <c:pt idx="129">
                  <c:v>49</c:v>
                </c:pt>
                <c:pt idx="130">
                  <c:v>49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51</c:v>
                </c:pt>
                <c:pt idx="135">
                  <c:v>51</c:v>
                </c:pt>
                <c:pt idx="136">
                  <c:v>52</c:v>
                </c:pt>
                <c:pt idx="137">
                  <c:v>53</c:v>
                </c:pt>
                <c:pt idx="138">
                  <c:v>54</c:v>
                </c:pt>
                <c:pt idx="139">
                  <c:v>54</c:v>
                </c:pt>
                <c:pt idx="140">
                  <c:v>54</c:v>
                </c:pt>
                <c:pt idx="141">
                  <c:v>55</c:v>
                </c:pt>
                <c:pt idx="142">
                  <c:v>55</c:v>
                </c:pt>
                <c:pt idx="143">
                  <c:v>56</c:v>
                </c:pt>
                <c:pt idx="144">
                  <c:v>56</c:v>
                </c:pt>
                <c:pt idx="145">
                  <c:v>56</c:v>
                </c:pt>
                <c:pt idx="146">
                  <c:v>56</c:v>
                </c:pt>
                <c:pt idx="147">
                  <c:v>56</c:v>
                </c:pt>
                <c:pt idx="148">
                  <c:v>56</c:v>
                </c:pt>
                <c:pt idx="149">
                  <c:v>56</c:v>
                </c:pt>
                <c:pt idx="150">
                  <c:v>57</c:v>
                </c:pt>
                <c:pt idx="151">
                  <c:v>57</c:v>
                </c:pt>
                <c:pt idx="152">
                  <c:v>57</c:v>
                </c:pt>
                <c:pt idx="153">
                  <c:v>57</c:v>
                </c:pt>
                <c:pt idx="154">
                  <c:v>58</c:v>
                </c:pt>
                <c:pt idx="155">
                  <c:v>58</c:v>
                </c:pt>
                <c:pt idx="156">
                  <c:v>58</c:v>
                </c:pt>
                <c:pt idx="157">
                  <c:v>58</c:v>
                </c:pt>
                <c:pt idx="158">
                  <c:v>58</c:v>
                </c:pt>
                <c:pt idx="159">
                  <c:v>58</c:v>
                </c:pt>
                <c:pt idx="160">
                  <c:v>58</c:v>
                </c:pt>
                <c:pt idx="161">
                  <c:v>58</c:v>
                </c:pt>
                <c:pt idx="162">
                  <c:v>58</c:v>
                </c:pt>
                <c:pt idx="163">
                  <c:v>59</c:v>
                </c:pt>
                <c:pt idx="164">
                  <c:v>59</c:v>
                </c:pt>
                <c:pt idx="165">
                  <c:v>59</c:v>
                </c:pt>
                <c:pt idx="166">
                  <c:v>59</c:v>
                </c:pt>
                <c:pt idx="167">
                  <c:v>59</c:v>
                </c:pt>
                <c:pt idx="168">
                  <c:v>59</c:v>
                </c:pt>
                <c:pt idx="169">
                  <c:v>59</c:v>
                </c:pt>
                <c:pt idx="170">
                  <c:v>59</c:v>
                </c:pt>
                <c:pt idx="171">
                  <c:v>60</c:v>
                </c:pt>
                <c:pt idx="172">
                  <c:v>60</c:v>
                </c:pt>
                <c:pt idx="173">
                  <c:v>60</c:v>
                </c:pt>
                <c:pt idx="174">
                  <c:v>61</c:v>
                </c:pt>
                <c:pt idx="175">
                  <c:v>61</c:v>
                </c:pt>
                <c:pt idx="176">
                  <c:v>61</c:v>
                </c:pt>
                <c:pt idx="177">
                  <c:v>61</c:v>
                </c:pt>
                <c:pt idx="178">
                  <c:v>61</c:v>
                </c:pt>
                <c:pt idx="179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76-4C02-95F4-4C575B9AB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201664"/>
        <c:axId val="275101312"/>
      </c:lineChart>
      <c:catAx>
        <c:axId val="217201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5101312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5101312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7201664"/>
        <c:crosses val="autoZero"/>
        <c:crossBetween val="between"/>
        <c:majorUnit val="20"/>
      </c:valAx>
      <c:spPr>
        <a:ln>
          <a:solidFill>
            <a:schemeClr val="accent5">
              <a:lumMod val="90000"/>
            </a:schemeClr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78-4D37-AF49-8010E651CF41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18</c:v>
                </c:pt>
                <c:pt idx="32">
                  <c:v>19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26</c:v>
                </c:pt>
                <c:pt idx="43">
                  <c:v>26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48</c:v>
                </c:pt>
                <c:pt idx="87">
                  <c:v>48</c:v>
                </c:pt>
                <c:pt idx="88">
                  <c:v>49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60</c:v>
                </c:pt>
                <c:pt idx="111">
                  <c:v>60</c:v>
                </c:pt>
                <c:pt idx="112">
                  <c:v>61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74</c:v>
                </c:pt>
                <c:pt idx="140">
                  <c:v>75</c:v>
                </c:pt>
                <c:pt idx="141">
                  <c:v>75</c:v>
                </c:pt>
                <c:pt idx="142">
                  <c:v>76</c:v>
                </c:pt>
                <c:pt idx="143">
                  <c:v>76</c:v>
                </c:pt>
                <c:pt idx="144">
                  <c:v>77</c:v>
                </c:pt>
                <c:pt idx="145">
                  <c:v>77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78-4D37-AF49-8010E651C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895456"/>
        <c:axId val="1266324800"/>
      </c:lineChart>
      <c:catAx>
        <c:axId val="1301895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24800"/>
        <c:crosses val="autoZero"/>
        <c:auto val="1"/>
        <c:lblAlgn val="ctr"/>
        <c:lblOffset val="100"/>
        <c:tickLblSkip val="30"/>
        <c:noMultiLvlLbl val="0"/>
      </c:catAx>
      <c:valAx>
        <c:axId val="126632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189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A4-4767-AFB6-20C4A013B9DB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14</c:v>
                </c:pt>
                <c:pt idx="15">
                  <c:v>14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6">
                  <c:v>25</c:v>
                </c:pt>
                <c:pt idx="37">
                  <c:v>25</c:v>
                </c:pt>
                <c:pt idx="38">
                  <c:v>26</c:v>
                </c:pt>
                <c:pt idx="39">
                  <c:v>27</c:v>
                </c:pt>
                <c:pt idx="40">
                  <c:v>28</c:v>
                </c:pt>
                <c:pt idx="41">
                  <c:v>28</c:v>
                </c:pt>
                <c:pt idx="42">
                  <c:v>29</c:v>
                </c:pt>
                <c:pt idx="43">
                  <c:v>29</c:v>
                </c:pt>
                <c:pt idx="44">
                  <c:v>30</c:v>
                </c:pt>
                <c:pt idx="45">
                  <c:v>30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34</c:v>
                </c:pt>
                <c:pt idx="53">
                  <c:v>34</c:v>
                </c:pt>
                <c:pt idx="54">
                  <c:v>35</c:v>
                </c:pt>
                <c:pt idx="55">
                  <c:v>35</c:v>
                </c:pt>
                <c:pt idx="56">
                  <c:v>36</c:v>
                </c:pt>
                <c:pt idx="57">
                  <c:v>36</c:v>
                </c:pt>
                <c:pt idx="58">
                  <c:v>37</c:v>
                </c:pt>
                <c:pt idx="59">
                  <c:v>37</c:v>
                </c:pt>
                <c:pt idx="60">
                  <c:v>38</c:v>
                </c:pt>
                <c:pt idx="61">
                  <c:v>38</c:v>
                </c:pt>
                <c:pt idx="62">
                  <c:v>39</c:v>
                </c:pt>
                <c:pt idx="63">
                  <c:v>39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41</c:v>
                </c:pt>
                <c:pt idx="68">
                  <c:v>42</c:v>
                </c:pt>
                <c:pt idx="69">
                  <c:v>42</c:v>
                </c:pt>
                <c:pt idx="70">
                  <c:v>43</c:v>
                </c:pt>
                <c:pt idx="71">
                  <c:v>43</c:v>
                </c:pt>
                <c:pt idx="72">
                  <c:v>44</c:v>
                </c:pt>
                <c:pt idx="73">
                  <c:v>44</c:v>
                </c:pt>
                <c:pt idx="74">
                  <c:v>45</c:v>
                </c:pt>
                <c:pt idx="75">
                  <c:v>45</c:v>
                </c:pt>
                <c:pt idx="76">
                  <c:v>46</c:v>
                </c:pt>
                <c:pt idx="77">
                  <c:v>46</c:v>
                </c:pt>
                <c:pt idx="78">
                  <c:v>47</c:v>
                </c:pt>
                <c:pt idx="79">
                  <c:v>47</c:v>
                </c:pt>
                <c:pt idx="80">
                  <c:v>48</c:v>
                </c:pt>
                <c:pt idx="81">
                  <c:v>48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50</c:v>
                </c:pt>
                <c:pt idx="86">
                  <c:v>51</c:v>
                </c:pt>
                <c:pt idx="87">
                  <c:v>51</c:v>
                </c:pt>
                <c:pt idx="88">
                  <c:v>52</c:v>
                </c:pt>
                <c:pt idx="89">
                  <c:v>52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54</c:v>
                </c:pt>
                <c:pt idx="94">
                  <c:v>55</c:v>
                </c:pt>
                <c:pt idx="95">
                  <c:v>55</c:v>
                </c:pt>
                <c:pt idx="96">
                  <c:v>56</c:v>
                </c:pt>
                <c:pt idx="97">
                  <c:v>56</c:v>
                </c:pt>
                <c:pt idx="98">
                  <c:v>57</c:v>
                </c:pt>
                <c:pt idx="99">
                  <c:v>57</c:v>
                </c:pt>
                <c:pt idx="100">
                  <c:v>58</c:v>
                </c:pt>
                <c:pt idx="101">
                  <c:v>58</c:v>
                </c:pt>
                <c:pt idx="102">
                  <c:v>59</c:v>
                </c:pt>
                <c:pt idx="103">
                  <c:v>59</c:v>
                </c:pt>
                <c:pt idx="104">
                  <c:v>60</c:v>
                </c:pt>
                <c:pt idx="105">
                  <c:v>60</c:v>
                </c:pt>
                <c:pt idx="106">
                  <c:v>61</c:v>
                </c:pt>
                <c:pt idx="107">
                  <c:v>61</c:v>
                </c:pt>
                <c:pt idx="108">
                  <c:v>62</c:v>
                </c:pt>
                <c:pt idx="109">
                  <c:v>62</c:v>
                </c:pt>
                <c:pt idx="110">
                  <c:v>63</c:v>
                </c:pt>
                <c:pt idx="111">
                  <c:v>63</c:v>
                </c:pt>
                <c:pt idx="112">
                  <c:v>64</c:v>
                </c:pt>
                <c:pt idx="113">
                  <c:v>64</c:v>
                </c:pt>
                <c:pt idx="114">
                  <c:v>65</c:v>
                </c:pt>
                <c:pt idx="115">
                  <c:v>65</c:v>
                </c:pt>
                <c:pt idx="116">
                  <c:v>66</c:v>
                </c:pt>
                <c:pt idx="117">
                  <c:v>66</c:v>
                </c:pt>
                <c:pt idx="118">
                  <c:v>67</c:v>
                </c:pt>
                <c:pt idx="119">
                  <c:v>67</c:v>
                </c:pt>
                <c:pt idx="120">
                  <c:v>68</c:v>
                </c:pt>
                <c:pt idx="121">
                  <c:v>68</c:v>
                </c:pt>
                <c:pt idx="122">
                  <c:v>69</c:v>
                </c:pt>
                <c:pt idx="123">
                  <c:v>69</c:v>
                </c:pt>
                <c:pt idx="124">
                  <c:v>70</c:v>
                </c:pt>
                <c:pt idx="125">
                  <c:v>70</c:v>
                </c:pt>
                <c:pt idx="126">
                  <c:v>71</c:v>
                </c:pt>
                <c:pt idx="127">
                  <c:v>71</c:v>
                </c:pt>
                <c:pt idx="128">
                  <c:v>72</c:v>
                </c:pt>
                <c:pt idx="129">
                  <c:v>72</c:v>
                </c:pt>
                <c:pt idx="130">
                  <c:v>73</c:v>
                </c:pt>
                <c:pt idx="131">
                  <c:v>73</c:v>
                </c:pt>
                <c:pt idx="132">
                  <c:v>74</c:v>
                </c:pt>
                <c:pt idx="133">
                  <c:v>74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76</c:v>
                </c:pt>
                <c:pt idx="139">
                  <c:v>77</c:v>
                </c:pt>
                <c:pt idx="140">
                  <c:v>78</c:v>
                </c:pt>
                <c:pt idx="141">
                  <c:v>78</c:v>
                </c:pt>
                <c:pt idx="142">
                  <c:v>79</c:v>
                </c:pt>
                <c:pt idx="143">
                  <c:v>79</c:v>
                </c:pt>
                <c:pt idx="144">
                  <c:v>80</c:v>
                </c:pt>
                <c:pt idx="145">
                  <c:v>80</c:v>
                </c:pt>
                <c:pt idx="146">
                  <c:v>81</c:v>
                </c:pt>
                <c:pt idx="147">
                  <c:v>81</c:v>
                </c:pt>
                <c:pt idx="148">
                  <c:v>82</c:v>
                </c:pt>
                <c:pt idx="149">
                  <c:v>82</c:v>
                </c:pt>
                <c:pt idx="150">
                  <c:v>83</c:v>
                </c:pt>
                <c:pt idx="151">
                  <c:v>83</c:v>
                </c:pt>
                <c:pt idx="152">
                  <c:v>84</c:v>
                </c:pt>
                <c:pt idx="153">
                  <c:v>84</c:v>
                </c:pt>
                <c:pt idx="154">
                  <c:v>85</c:v>
                </c:pt>
                <c:pt idx="155">
                  <c:v>85</c:v>
                </c:pt>
                <c:pt idx="156">
                  <c:v>86</c:v>
                </c:pt>
                <c:pt idx="157">
                  <c:v>86</c:v>
                </c:pt>
                <c:pt idx="158">
                  <c:v>87</c:v>
                </c:pt>
                <c:pt idx="159">
                  <c:v>87</c:v>
                </c:pt>
                <c:pt idx="160">
                  <c:v>88</c:v>
                </c:pt>
                <c:pt idx="161">
                  <c:v>88</c:v>
                </c:pt>
                <c:pt idx="162">
                  <c:v>89</c:v>
                </c:pt>
                <c:pt idx="163">
                  <c:v>89</c:v>
                </c:pt>
                <c:pt idx="164">
                  <c:v>90</c:v>
                </c:pt>
                <c:pt idx="165">
                  <c:v>90</c:v>
                </c:pt>
                <c:pt idx="166">
                  <c:v>91</c:v>
                </c:pt>
                <c:pt idx="167">
                  <c:v>91</c:v>
                </c:pt>
                <c:pt idx="168">
                  <c:v>92</c:v>
                </c:pt>
                <c:pt idx="169">
                  <c:v>92</c:v>
                </c:pt>
                <c:pt idx="170">
                  <c:v>93</c:v>
                </c:pt>
                <c:pt idx="171">
                  <c:v>93</c:v>
                </c:pt>
                <c:pt idx="172">
                  <c:v>94</c:v>
                </c:pt>
                <c:pt idx="173">
                  <c:v>94</c:v>
                </c:pt>
                <c:pt idx="174">
                  <c:v>95</c:v>
                </c:pt>
                <c:pt idx="175">
                  <c:v>95</c:v>
                </c:pt>
                <c:pt idx="176">
                  <c:v>96</c:v>
                </c:pt>
                <c:pt idx="177">
                  <c:v>96</c:v>
                </c:pt>
                <c:pt idx="178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A4-4767-AFB6-20C4A013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2736896"/>
        <c:axId val="1197152928"/>
      </c:lineChart>
      <c:catAx>
        <c:axId val="10627368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52928"/>
        <c:crosses val="autoZero"/>
        <c:auto val="1"/>
        <c:lblAlgn val="ctr"/>
        <c:lblOffset val="100"/>
        <c:tickLblSkip val="30"/>
        <c:noMultiLvlLbl val="0"/>
      </c:catAx>
      <c:valAx>
        <c:axId val="11971529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273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BF-4E0E-8D57-C6DD7DFD46A8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40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63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66</c:v>
                </c:pt>
                <c:pt idx="123">
                  <c:v>66</c:v>
                </c:pt>
                <c:pt idx="124">
                  <c:v>66</c:v>
                </c:pt>
                <c:pt idx="125">
                  <c:v>66</c:v>
                </c:pt>
                <c:pt idx="126">
                  <c:v>67</c:v>
                </c:pt>
                <c:pt idx="127">
                  <c:v>68</c:v>
                </c:pt>
                <c:pt idx="128">
                  <c:v>69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84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93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BF-4E0E-8D57-C6DD7DFD46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4933280"/>
        <c:axId val="1266343520"/>
      </c:lineChart>
      <c:catAx>
        <c:axId val="1304933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43520"/>
        <c:crosses val="autoZero"/>
        <c:auto val="1"/>
        <c:lblAlgn val="ctr"/>
        <c:lblOffset val="100"/>
        <c:tickLblSkip val="30"/>
        <c:noMultiLvlLbl val="0"/>
      </c:catAx>
      <c:valAx>
        <c:axId val="126634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493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51-4F43-ADAE-E437535AB61C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18</c:v>
                </c:pt>
                <c:pt idx="32">
                  <c:v>19</c:v>
                </c:pt>
                <c:pt idx="33">
                  <c:v>19</c:v>
                </c:pt>
                <c:pt idx="34">
                  <c:v>20</c:v>
                </c:pt>
                <c:pt idx="35">
                  <c:v>21</c:v>
                </c:pt>
                <c:pt idx="36">
                  <c:v>22</c:v>
                </c:pt>
                <c:pt idx="37">
                  <c:v>22</c:v>
                </c:pt>
                <c:pt idx="38">
                  <c:v>23</c:v>
                </c:pt>
                <c:pt idx="39">
                  <c:v>23</c:v>
                </c:pt>
                <c:pt idx="40">
                  <c:v>24</c:v>
                </c:pt>
                <c:pt idx="41">
                  <c:v>24</c:v>
                </c:pt>
                <c:pt idx="42">
                  <c:v>25</c:v>
                </c:pt>
                <c:pt idx="43">
                  <c:v>25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28</c:v>
                </c:pt>
                <c:pt idx="48">
                  <c:v>29</c:v>
                </c:pt>
                <c:pt idx="49">
                  <c:v>29</c:v>
                </c:pt>
                <c:pt idx="50">
                  <c:v>30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64</c:v>
                </c:pt>
                <c:pt idx="116">
                  <c:v>65</c:v>
                </c:pt>
                <c:pt idx="117">
                  <c:v>65</c:v>
                </c:pt>
                <c:pt idx="118">
                  <c:v>66</c:v>
                </c:pt>
                <c:pt idx="119">
                  <c:v>66</c:v>
                </c:pt>
                <c:pt idx="120">
                  <c:v>67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69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73</c:v>
                </c:pt>
                <c:pt idx="133">
                  <c:v>73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82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86</c:v>
                </c:pt>
                <c:pt idx="160">
                  <c:v>87</c:v>
                </c:pt>
                <c:pt idx="161">
                  <c:v>87</c:v>
                </c:pt>
                <c:pt idx="162">
                  <c:v>88</c:v>
                </c:pt>
                <c:pt idx="163">
                  <c:v>88</c:v>
                </c:pt>
                <c:pt idx="164">
                  <c:v>89</c:v>
                </c:pt>
                <c:pt idx="165">
                  <c:v>89</c:v>
                </c:pt>
                <c:pt idx="166">
                  <c:v>90</c:v>
                </c:pt>
                <c:pt idx="167">
                  <c:v>90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  <c:pt idx="172">
                  <c:v>93</c:v>
                </c:pt>
                <c:pt idx="173">
                  <c:v>93</c:v>
                </c:pt>
                <c:pt idx="174">
                  <c:v>94</c:v>
                </c:pt>
                <c:pt idx="175">
                  <c:v>94</c:v>
                </c:pt>
                <c:pt idx="176">
                  <c:v>95</c:v>
                </c:pt>
                <c:pt idx="177">
                  <c:v>95</c:v>
                </c:pt>
                <c:pt idx="178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51-4F43-ADAE-E437535AB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3122688"/>
        <c:axId val="1266346016"/>
      </c:lineChart>
      <c:catAx>
        <c:axId val="1273122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46016"/>
        <c:crosses val="autoZero"/>
        <c:auto val="1"/>
        <c:lblAlgn val="ctr"/>
        <c:lblOffset val="100"/>
        <c:tickLblSkip val="30"/>
        <c:noMultiLvlLbl val="0"/>
      </c:catAx>
      <c:valAx>
        <c:axId val="1266346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312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9-48DA-B7A2-51C8DD698EB3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19</c:v>
                </c:pt>
                <c:pt idx="32">
                  <c:v>20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25</c:v>
                </c:pt>
                <c:pt idx="43">
                  <c:v>25</c:v>
                </c:pt>
                <c:pt idx="44">
                  <c:v>26</c:v>
                </c:pt>
                <c:pt idx="45">
                  <c:v>27</c:v>
                </c:pt>
                <c:pt idx="46">
                  <c:v>28</c:v>
                </c:pt>
                <c:pt idx="47">
                  <c:v>28</c:v>
                </c:pt>
                <c:pt idx="48">
                  <c:v>29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40</c:v>
                </c:pt>
                <c:pt idx="71">
                  <c:v>40</c:v>
                </c:pt>
                <c:pt idx="72">
                  <c:v>41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74</c:v>
                </c:pt>
                <c:pt idx="140">
                  <c:v>75</c:v>
                </c:pt>
                <c:pt idx="141">
                  <c:v>75</c:v>
                </c:pt>
                <c:pt idx="142">
                  <c:v>76</c:v>
                </c:pt>
                <c:pt idx="143">
                  <c:v>76</c:v>
                </c:pt>
                <c:pt idx="144">
                  <c:v>77</c:v>
                </c:pt>
                <c:pt idx="145">
                  <c:v>77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81</c:v>
                </c:pt>
                <c:pt idx="153">
                  <c:v>81</c:v>
                </c:pt>
                <c:pt idx="154">
                  <c:v>82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69-48DA-B7A2-51C8DD698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800688"/>
        <c:axId val="1266350592"/>
      </c:lineChart>
      <c:catAx>
        <c:axId val="1267800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50592"/>
        <c:crosses val="autoZero"/>
        <c:auto val="1"/>
        <c:lblAlgn val="ctr"/>
        <c:lblOffset val="100"/>
        <c:tickLblSkip val="30"/>
        <c:noMultiLvlLbl val="0"/>
      </c:catAx>
      <c:valAx>
        <c:axId val="126635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80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buffer_underflow!$A$2:$A$181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38-4709-8776-DC9C96764B38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buffer_underflow!$B$2:$B$181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17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20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22</c:v>
                </c:pt>
                <c:pt idx="38">
                  <c:v>23</c:v>
                </c:pt>
                <c:pt idx="39">
                  <c:v>23</c:v>
                </c:pt>
                <c:pt idx="40">
                  <c:v>24</c:v>
                </c:pt>
                <c:pt idx="41">
                  <c:v>24</c:v>
                </c:pt>
                <c:pt idx="42">
                  <c:v>25</c:v>
                </c:pt>
                <c:pt idx="43">
                  <c:v>25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29</c:v>
                </c:pt>
                <c:pt idx="51">
                  <c:v>30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61</c:v>
                </c:pt>
                <c:pt idx="110">
                  <c:v>62</c:v>
                </c:pt>
                <c:pt idx="111">
                  <c:v>62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67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69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73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38-4709-8776-DC9C96764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3273712"/>
        <c:axId val="1645484144"/>
      </c:lineChart>
      <c:catAx>
        <c:axId val="13532737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5484144"/>
        <c:crosses val="autoZero"/>
        <c:auto val="1"/>
        <c:lblAlgn val="ctr"/>
        <c:lblOffset val="100"/>
        <c:tickLblSkip val="30"/>
        <c:noMultiLvlLbl val="0"/>
      </c:catAx>
      <c:valAx>
        <c:axId val="1645484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327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buffer_underflow!$C$2:$C$181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3D-4655-B6FC-ECE3C8472633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buffer_underflow!$D$2:$D$181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17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19</c:v>
                </c:pt>
                <c:pt idx="32">
                  <c:v>20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3D-4655-B6FC-ECE3C8472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9962032"/>
        <c:axId val="1645463760"/>
      </c:lineChart>
      <c:catAx>
        <c:axId val="1529962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5463760"/>
        <c:crosses val="autoZero"/>
        <c:auto val="1"/>
        <c:lblAlgn val="ctr"/>
        <c:lblOffset val="100"/>
        <c:tickLblSkip val="30"/>
        <c:noMultiLvlLbl val="0"/>
      </c:catAx>
      <c:valAx>
        <c:axId val="164546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620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buffer_underflow!$E$2:$E$181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1-47E4-9628-1AE8E49BA503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buffer_underflow!$F$2:$F$181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11-47E4-9628-1AE8E49BA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693456"/>
        <c:axId val="1490848944"/>
      </c:lineChart>
      <c:catAx>
        <c:axId val="1640693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0848944"/>
        <c:crosses val="autoZero"/>
        <c:auto val="1"/>
        <c:lblAlgn val="ctr"/>
        <c:lblOffset val="100"/>
        <c:tickLblSkip val="30"/>
        <c:noMultiLvlLbl val="0"/>
      </c:catAx>
      <c:valAx>
        <c:axId val="149084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069345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85-496F-8510-C9134A68BDEB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23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50</c:v>
                </c:pt>
                <c:pt idx="88">
                  <c:v>51</c:v>
                </c:pt>
                <c:pt idx="89">
                  <c:v>51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53</c:v>
                </c:pt>
                <c:pt idx="94">
                  <c:v>54</c:v>
                </c:pt>
                <c:pt idx="95">
                  <c:v>54</c:v>
                </c:pt>
                <c:pt idx="96">
                  <c:v>55</c:v>
                </c:pt>
                <c:pt idx="97">
                  <c:v>55</c:v>
                </c:pt>
                <c:pt idx="98">
                  <c:v>56</c:v>
                </c:pt>
                <c:pt idx="99">
                  <c:v>56</c:v>
                </c:pt>
                <c:pt idx="100">
                  <c:v>57</c:v>
                </c:pt>
                <c:pt idx="101">
                  <c:v>57</c:v>
                </c:pt>
                <c:pt idx="102">
                  <c:v>58</c:v>
                </c:pt>
                <c:pt idx="103">
                  <c:v>58</c:v>
                </c:pt>
                <c:pt idx="104">
                  <c:v>59</c:v>
                </c:pt>
                <c:pt idx="105">
                  <c:v>59</c:v>
                </c:pt>
                <c:pt idx="106">
                  <c:v>60</c:v>
                </c:pt>
                <c:pt idx="107">
                  <c:v>60</c:v>
                </c:pt>
                <c:pt idx="108">
                  <c:v>61</c:v>
                </c:pt>
                <c:pt idx="109">
                  <c:v>61</c:v>
                </c:pt>
                <c:pt idx="110">
                  <c:v>62</c:v>
                </c:pt>
                <c:pt idx="111">
                  <c:v>62</c:v>
                </c:pt>
                <c:pt idx="112">
                  <c:v>63</c:v>
                </c:pt>
                <c:pt idx="113">
                  <c:v>63</c:v>
                </c:pt>
                <c:pt idx="114">
                  <c:v>64</c:v>
                </c:pt>
                <c:pt idx="115">
                  <c:v>64</c:v>
                </c:pt>
                <c:pt idx="116">
                  <c:v>65</c:v>
                </c:pt>
                <c:pt idx="117">
                  <c:v>65</c:v>
                </c:pt>
                <c:pt idx="118">
                  <c:v>66</c:v>
                </c:pt>
                <c:pt idx="119">
                  <c:v>66</c:v>
                </c:pt>
                <c:pt idx="120">
                  <c:v>67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69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73</c:v>
                </c:pt>
                <c:pt idx="133">
                  <c:v>73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76</c:v>
                </c:pt>
                <c:pt idx="139">
                  <c:v>76</c:v>
                </c:pt>
                <c:pt idx="140">
                  <c:v>77</c:v>
                </c:pt>
                <c:pt idx="141">
                  <c:v>77</c:v>
                </c:pt>
                <c:pt idx="142">
                  <c:v>78</c:v>
                </c:pt>
                <c:pt idx="143">
                  <c:v>78</c:v>
                </c:pt>
                <c:pt idx="144">
                  <c:v>79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82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86</c:v>
                </c:pt>
                <c:pt idx="160">
                  <c:v>87</c:v>
                </c:pt>
                <c:pt idx="161">
                  <c:v>87</c:v>
                </c:pt>
                <c:pt idx="162">
                  <c:v>88</c:v>
                </c:pt>
                <c:pt idx="163">
                  <c:v>88</c:v>
                </c:pt>
                <c:pt idx="164">
                  <c:v>89</c:v>
                </c:pt>
                <c:pt idx="165">
                  <c:v>89</c:v>
                </c:pt>
                <c:pt idx="166">
                  <c:v>90</c:v>
                </c:pt>
                <c:pt idx="167">
                  <c:v>90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  <c:pt idx="172">
                  <c:v>93</c:v>
                </c:pt>
                <c:pt idx="173">
                  <c:v>93</c:v>
                </c:pt>
                <c:pt idx="174">
                  <c:v>94</c:v>
                </c:pt>
                <c:pt idx="175">
                  <c:v>94</c:v>
                </c:pt>
                <c:pt idx="176">
                  <c:v>95</c:v>
                </c:pt>
                <c:pt idx="177">
                  <c:v>95</c:v>
                </c:pt>
                <c:pt idx="178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85-496F-8510-C9134A68B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842288"/>
        <c:axId val="1197122144"/>
      </c:lineChart>
      <c:catAx>
        <c:axId val="1267842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22144"/>
        <c:crosses val="autoZero"/>
        <c:auto val="1"/>
        <c:lblAlgn val="ctr"/>
        <c:lblOffset val="100"/>
        <c:tickLblSkip val="30"/>
        <c:noMultiLvlLbl val="0"/>
      </c:catAx>
      <c:valAx>
        <c:axId val="119712214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84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71-4CF7-ADCF-01F7D1F878D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17</c:v>
                </c:pt>
                <c:pt idx="31">
                  <c:v>17</c:v>
                </c:pt>
                <c:pt idx="32">
                  <c:v>18</c:v>
                </c:pt>
                <c:pt idx="33">
                  <c:v>18</c:v>
                </c:pt>
                <c:pt idx="34">
                  <c:v>19</c:v>
                </c:pt>
                <c:pt idx="35">
                  <c:v>20</c:v>
                </c:pt>
                <c:pt idx="36">
                  <c:v>21</c:v>
                </c:pt>
                <c:pt idx="37">
                  <c:v>21</c:v>
                </c:pt>
                <c:pt idx="38">
                  <c:v>22</c:v>
                </c:pt>
                <c:pt idx="39">
                  <c:v>22</c:v>
                </c:pt>
                <c:pt idx="40">
                  <c:v>23</c:v>
                </c:pt>
                <c:pt idx="41">
                  <c:v>24</c:v>
                </c:pt>
                <c:pt idx="42">
                  <c:v>25</c:v>
                </c:pt>
                <c:pt idx="43">
                  <c:v>25</c:v>
                </c:pt>
                <c:pt idx="44">
                  <c:v>25</c:v>
                </c:pt>
                <c:pt idx="45">
                  <c:v>25</c:v>
                </c:pt>
                <c:pt idx="46">
                  <c:v>26</c:v>
                </c:pt>
                <c:pt idx="47">
                  <c:v>27</c:v>
                </c:pt>
                <c:pt idx="48">
                  <c:v>28</c:v>
                </c:pt>
                <c:pt idx="49">
                  <c:v>28</c:v>
                </c:pt>
                <c:pt idx="50">
                  <c:v>29</c:v>
                </c:pt>
                <c:pt idx="51">
                  <c:v>30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37</c:v>
                </c:pt>
                <c:pt idx="65">
                  <c:v>37</c:v>
                </c:pt>
                <c:pt idx="66">
                  <c:v>38</c:v>
                </c:pt>
                <c:pt idx="67">
                  <c:v>38</c:v>
                </c:pt>
                <c:pt idx="68">
                  <c:v>39</c:v>
                </c:pt>
                <c:pt idx="69">
                  <c:v>39</c:v>
                </c:pt>
                <c:pt idx="70">
                  <c:v>40</c:v>
                </c:pt>
                <c:pt idx="71">
                  <c:v>40</c:v>
                </c:pt>
                <c:pt idx="72">
                  <c:v>41</c:v>
                </c:pt>
                <c:pt idx="73">
                  <c:v>41</c:v>
                </c:pt>
                <c:pt idx="74">
                  <c:v>42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74</c:v>
                </c:pt>
                <c:pt idx="140">
                  <c:v>75</c:v>
                </c:pt>
                <c:pt idx="141">
                  <c:v>75</c:v>
                </c:pt>
                <c:pt idx="142">
                  <c:v>75</c:v>
                </c:pt>
                <c:pt idx="143">
                  <c:v>75</c:v>
                </c:pt>
                <c:pt idx="144">
                  <c:v>76</c:v>
                </c:pt>
                <c:pt idx="145">
                  <c:v>77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80</c:v>
                </c:pt>
                <c:pt idx="151">
                  <c:v>80</c:v>
                </c:pt>
                <c:pt idx="152">
                  <c:v>81</c:v>
                </c:pt>
                <c:pt idx="153">
                  <c:v>81</c:v>
                </c:pt>
                <c:pt idx="154">
                  <c:v>82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71-4CF7-ADCF-01F7D1F87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2484512"/>
        <c:axId val="1011861200"/>
      </c:lineChart>
      <c:catAx>
        <c:axId val="1342484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1861200"/>
        <c:crosses val="autoZero"/>
        <c:auto val="1"/>
        <c:lblAlgn val="ctr"/>
        <c:lblOffset val="100"/>
        <c:tickLblSkip val="30"/>
        <c:tickMarkSkip val="1"/>
        <c:noMultiLvlLbl val="0"/>
      </c:catAx>
      <c:valAx>
        <c:axId val="101186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24845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C6-41AA-963F-A820C409374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17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20</c:v>
                </c:pt>
                <c:pt idx="33">
                  <c:v>20</c:v>
                </c:pt>
                <c:pt idx="34">
                  <c:v>21</c:v>
                </c:pt>
                <c:pt idx="35">
                  <c:v>22</c:v>
                </c:pt>
                <c:pt idx="36">
                  <c:v>23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69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73</c:v>
                </c:pt>
                <c:pt idx="133">
                  <c:v>73</c:v>
                </c:pt>
                <c:pt idx="134">
                  <c:v>74</c:v>
                </c:pt>
                <c:pt idx="135">
                  <c:v>74</c:v>
                </c:pt>
                <c:pt idx="136">
                  <c:v>75</c:v>
                </c:pt>
                <c:pt idx="137">
                  <c:v>75</c:v>
                </c:pt>
                <c:pt idx="138">
                  <c:v>76</c:v>
                </c:pt>
                <c:pt idx="139">
                  <c:v>76</c:v>
                </c:pt>
                <c:pt idx="140">
                  <c:v>77</c:v>
                </c:pt>
                <c:pt idx="141">
                  <c:v>77</c:v>
                </c:pt>
                <c:pt idx="142">
                  <c:v>78</c:v>
                </c:pt>
                <c:pt idx="143">
                  <c:v>78</c:v>
                </c:pt>
                <c:pt idx="144">
                  <c:v>79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82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86</c:v>
                </c:pt>
                <c:pt idx="160">
                  <c:v>87</c:v>
                </c:pt>
                <c:pt idx="161">
                  <c:v>87</c:v>
                </c:pt>
                <c:pt idx="162">
                  <c:v>88</c:v>
                </c:pt>
                <c:pt idx="163">
                  <c:v>88</c:v>
                </c:pt>
                <c:pt idx="164">
                  <c:v>89</c:v>
                </c:pt>
                <c:pt idx="165">
                  <c:v>89</c:v>
                </c:pt>
                <c:pt idx="166">
                  <c:v>90</c:v>
                </c:pt>
                <c:pt idx="167">
                  <c:v>90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  <c:pt idx="172">
                  <c:v>93</c:v>
                </c:pt>
                <c:pt idx="173">
                  <c:v>93</c:v>
                </c:pt>
                <c:pt idx="174">
                  <c:v>94</c:v>
                </c:pt>
                <c:pt idx="175">
                  <c:v>94</c:v>
                </c:pt>
                <c:pt idx="176">
                  <c:v>95</c:v>
                </c:pt>
                <c:pt idx="177">
                  <c:v>95</c:v>
                </c:pt>
                <c:pt idx="178">
                  <c:v>96</c:v>
                </c:pt>
                <c:pt idx="179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C6-41AA-963F-A820C4093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678304"/>
        <c:axId val="1011849552"/>
      </c:lineChart>
      <c:catAx>
        <c:axId val="1501678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1849552"/>
        <c:crosses val="autoZero"/>
        <c:auto val="1"/>
        <c:lblAlgn val="ctr"/>
        <c:lblOffset val="100"/>
        <c:tickLblSkip val="30"/>
        <c:noMultiLvlLbl val="0"/>
      </c:catAx>
      <c:valAx>
        <c:axId val="10118495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1678304"/>
        <c:crosses val="autoZero"/>
        <c:crossBetween val="between"/>
        <c:min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2'!$B$2:$B$181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84</c:v>
                </c:pt>
                <c:pt idx="165">
                  <c:v>84</c:v>
                </c:pt>
                <c:pt idx="166">
                  <c:v>85</c:v>
                </c:pt>
                <c:pt idx="167">
                  <c:v>85</c:v>
                </c:pt>
                <c:pt idx="168">
                  <c:v>86</c:v>
                </c:pt>
                <c:pt idx="169">
                  <c:v>86</c:v>
                </c:pt>
                <c:pt idx="170">
                  <c:v>87</c:v>
                </c:pt>
                <c:pt idx="171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A0-4797-A2D5-6AD74D7447E4}"/>
            </c:ext>
          </c:extLst>
        </c:ser>
        <c:ser>
          <c:idx val="1"/>
          <c:order val="1"/>
          <c:tx>
            <c:v>Received</c:v>
          </c:tx>
          <c:spPr>
            <a:ln w="19050"/>
          </c:spPr>
          <c:marker>
            <c:symbol val="none"/>
          </c:marker>
          <c:val>
            <c:numRef>
              <c:f>'[새 Microsoft Excel 워크시트.xlsx]buffer-normal 2'!$C$2:$C$181</c:f>
              <c:numCache>
                <c:formatCode>General</c:formatCode>
                <c:ptCount val="180"/>
                <c:pt idx="0">
                  <c:v>7</c:v>
                </c:pt>
                <c:pt idx="1">
                  <c:v>8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17</c:v>
                </c:pt>
                <c:pt idx="22">
                  <c:v>17</c:v>
                </c:pt>
                <c:pt idx="23">
                  <c:v>18</c:v>
                </c:pt>
                <c:pt idx="24">
                  <c:v>19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20</c:v>
                </c:pt>
                <c:pt idx="29">
                  <c:v>21</c:v>
                </c:pt>
                <c:pt idx="30">
                  <c:v>22</c:v>
                </c:pt>
                <c:pt idx="31">
                  <c:v>22</c:v>
                </c:pt>
                <c:pt idx="32">
                  <c:v>23</c:v>
                </c:pt>
                <c:pt idx="33">
                  <c:v>23</c:v>
                </c:pt>
                <c:pt idx="34">
                  <c:v>24</c:v>
                </c:pt>
                <c:pt idx="35">
                  <c:v>24</c:v>
                </c:pt>
                <c:pt idx="36">
                  <c:v>25</c:v>
                </c:pt>
                <c:pt idx="37">
                  <c:v>25</c:v>
                </c:pt>
                <c:pt idx="38">
                  <c:v>25</c:v>
                </c:pt>
                <c:pt idx="39">
                  <c:v>26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32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34</c:v>
                </c:pt>
                <c:pt idx="56">
                  <c:v>35</c:v>
                </c:pt>
                <c:pt idx="57">
                  <c:v>35</c:v>
                </c:pt>
                <c:pt idx="58">
                  <c:v>36</c:v>
                </c:pt>
                <c:pt idx="59">
                  <c:v>36</c:v>
                </c:pt>
                <c:pt idx="60">
                  <c:v>37</c:v>
                </c:pt>
                <c:pt idx="61">
                  <c:v>37</c:v>
                </c:pt>
                <c:pt idx="62">
                  <c:v>38</c:v>
                </c:pt>
                <c:pt idx="63">
                  <c:v>38</c:v>
                </c:pt>
                <c:pt idx="64">
                  <c:v>39</c:v>
                </c:pt>
                <c:pt idx="65">
                  <c:v>39</c:v>
                </c:pt>
                <c:pt idx="66">
                  <c:v>39</c:v>
                </c:pt>
                <c:pt idx="67">
                  <c:v>40</c:v>
                </c:pt>
                <c:pt idx="68">
                  <c:v>40</c:v>
                </c:pt>
                <c:pt idx="69">
                  <c:v>41</c:v>
                </c:pt>
                <c:pt idx="70">
                  <c:v>42</c:v>
                </c:pt>
                <c:pt idx="71">
                  <c:v>43</c:v>
                </c:pt>
                <c:pt idx="72">
                  <c:v>43</c:v>
                </c:pt>
                <c:pt idx="73">
                  <c:v>43</c:v>
                </c:pt>
                <c:pt idx="74">
                  <c:v>44</c:v>
                </c:pt>
                <c:pt idx="75">
                  <c:v>44</c:v>
                </c:pt>
                <c:pt idx="76">
                  <c:v>44</c:v>
                </c:pt>
                <c:pt idx="77">
                  <c:v>46</c:v>
                </c:pt>
                <c:pt idx="78">
                  <c:v>46</c:v>
                </c:pt>
                <c:pt idx="79">
                  <c:v>46</c:v>
                </c:pt>
                <c:pt idx="80">
                  <c:v>47</c:v>
                </c:pt>
                <c:pt idx="81">
                  <c:v>48</c:v>
                </c:pt>
                <c:pt idx="82">
                  <c:v>48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50</c:v>
                </c:pt>
                <c:pt idx="87">
                  <c:v>50</c:v>
                </c:pt>
                <c:pt idx="88">
                  <c:v>51</c:v>
                </c:pt>
                <c:pt idx="89">
                  <c:v>51</c:v>
                </c:pt>
                <c:pt idx="90">
                  <c:v>52</c:v>
                </c:pt>
                <c:pt idx="91">
                  <c:v>52</c:v>
                </c:pt>
                <c:pt idx="92">
                  <c:v>53</c:v>
                </c:pt>
                <c:pt idx="93">
                  <c:v>54</c:v>
                </c:pt>
                <c:pt idx="94">
                  <c:v>54</c:v>
                </c:pt>
                <c:pt idx="95">
                  <c:v>55</c:v>
                </c:pt>
                <c:pt idx="96">
                  <c:v>55</c:v>
                </c:pt>
                <c:pt idx="97">
                  <c:v>55</c:v>
                </c:pt>
                <c:pt idx="98">
                  <c:v>56</c:v>
                </c:pt>
                <c:pt idx="99">
                  <c:v>57</c:v>
                </c:pt>
                <c:pt idx="100">
                  <c:v>57</c:v>
                </c:pt>
                <c:pt idx="101">
                  <c:v>57</c:v>
                </c:pt>
                <c:pt idx="102">
                  <c:v>58</c:v>
                </c:pt>
                <c:pt idx="103">
                  <c:v>58</c:v>
                </c:pt>
                <c:pt idx="104">
                  <c:v>59</c:v>
                </c:pt>
                <c:pt idx="105">
                  <c:v>59</c:v>
                </c:pt>
                <c:pt idx="106">
                  <c:v>59</c:v>
                </c:pt>
                <c:pt idx="107">
                  <c:v>60</c:v>
                </c:pt>
                <c:pt idx="108">
                  <c:v>60</c:v>
                </c:pt>
                <c:pt idx="109">
                  <c:v>61</c:v>
                </c:pt>
                <c:pt idx="110">
                  <c:v>62</c:v>
                </c:pt>
                <c:pt idx="111">
                  <c:v>62</c:v>
                </c:pt>
                <c:pt idx="112">
                  <c:v>63</c:v>
                </c:pt>
                <c:pt idx="113">
                  <c:v>63</c:v>
                </c:pt>
                <c:pt idx="114">
                  <c:v>64</c:v>
                </c:pt>
                <c:pt idx="115">
                  <c:v>64</c:v>
                </c:pt>
                <c:pt idx="116">
                  <c:v>65</c:v>
                </c:pt>
                <c:pt idx="117">
                  <c:v>65</c:v>
                </c:pt>
                <c:pt idx="118">
                  <c:v>66</c:v>
                </c:pt>
                <c:pt idx="119">
                  <c:v>66</c:v>
                </c:pt>
                <c:pt idx="120">
                  <c:v>67</c:v>
                </c:pt>
                <c:pt idx="121">
                  <c:v>67</c:v>
                </c:pt>
                <c:pt idx="122">
                  <c:v>68</c:v>
                </c:pt>
                <c:pt idx="123">
                  <c:v>68</c:v>
                </c:pt>
                <c:pt idx="124">
                  <c:v>69</c:v>
                </c:pt>
                <c:pt idx="125">
                  <c:v>70</c:v>
                </c:pt>
                <c:pt idx="126">
                  <c:v>70</c:v>
                </c:pt>
                <c:pt idx="127">
                  <c:v>70</c:v>
                </c:pt>
                <c:pt idx="128">
                  <c:v>71</c:v>
                </c:pt>
                <c:pt idx="129">
                  <c:v>71</c:v>
                </c:pt>
                <c:pt idx="130">
                  <c:v>72</c:v>
                </c:pt>
                <c:pt idx="131">
                  <c:v>72</c:v>
                </c:pt>
                <c:pt idx="132">
                  <c:v>72</c:v>
                </c:pt>
                <c:pt idx="133">
                  <c:v>74</c:v>
                </c:pt>
                <c:pt idx="134">
                  <c:v>74</c:v>
                </c:pt>
                <c:pt idx="135">
                  <c:v>74</c:v>
                </c:pt>
                <c:pt idx="136">
                  <c:v>74</c:v>
                </c:pt>
                <c:pt idx="137">
                  <c:v>75</c:v>
                </c:pt>
                <c:pt idx="138">
                  <c:v>75</c:v>
                </c:pt>
                <c:pt idx="139">
                  <c:v>76</c:v>
                </c:pt>
                <c:pt idx="140">
                  <c:v>77</c:v>
                </c:pt>
                <c:pt idx="141">
                  <c:v>77</c:v>
                </c:pt>
                <c:pt idx="142">
                  <c:v>77</c:v>
                </c:pt>
                <c:pt idx="143">
                  <c:v>78</c:v>
                </c:pt>
                <c:pt idx="144">
                  <c:v>78</c:v>
                </c:pt>
                <c:pt idx="145">
                  <c:v>79</c:v>
                </c:pt>
                <c:pt idx="146">
                  <c:v>80</c:v>
                </c:pt>
                <c:pt idx="147">
                  <c:v>80</c:v>
                </c:pt>
                <c:pt idx="148">
                  <c:v>81</c:v>
                </c:pt>
                <c:pt idx="149">
                  <c:v>81</c:v>
                </c:pt>
                <c:pt idx="150">
                  <c:v>82</c:v>
                </c:pt>
                <c:pt idx="151">
                  <c:v>83</c:v>
                </c:pt>
                <c:pt idx="152">
                  <c:v>83</c:v>
                </c:pt>
                <c:pt idx="153">
                  <c:v>83</c:v>
                </c:pt>
                <c:pt idx="154">
                  <c:v>84</c:v>
                </c:pt>
                <c:pt idx="155">
                  <c:v>84</c:v>
                </c:pt>
                <c:pt idx="156">
                  <c:v>85</c:v>
                </c:pt>
                <c:pt idx="157">
                  <c:v>85</c:v>
                </c:pt>
                <c:pt idx="158">
                  <c:v>86</c:v>
                </c:pt>
                <c:pt idx="159">
                  <c:v>87</c:v>
                </c:pt>
                <c:pt idx="160">
                  <c:v>87</c:v>
                </c:pt>
                <c:pt idx="161">
                  <c:v>88</c:v>
                </c:pt>
                <c:pt idx="162">
                  <c:v>88</c:v>
                </c:pt>
                <c:pt idx="163">
                  <c:v>89</c:v>
                </c:pt>
                <c:pt idx="164">
                  <c:v>89</c:v>
                </c:pt>
                <c:pt idx="165">
                  <c:v>89</c:v>
                </c:pt>
                <c:pt idx="166">
                  <c:v>89</c:v>
                </c:pt>
                <c:pt idx="167">
                  <c:v>91</c:v>
                </c:pt>
                <c:pt idx="168">
                  <c:v>91</c:v>
                </c:pt>
                <c:pt idx="169">
                  <c:v>91</c:v>
                </c:pt>
                <c:pt idx="170">
                  <c:v>92</c:v>
                </c:pt>
                <c:pt idx="171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A0-4797-A2D5-6AD74D744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078016"/>
        <c:axId val="275096704"/>
      </c:lineChart>
      <c:catAx>
        <c:axId val="2130780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5096704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5096704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3078016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A5-417D-A7AC-06E2A6B4D510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A5-417D-A7AC-06E2A6B4D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904256"/>
        <c:axId val="1197137536"/>
      </c:lineChart>
      <c:catAx>
        <c:axId val="1301904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7137536"/>
        <c:crosses val="autoZero"/>
        <c:auto val="1"/>
        <c:lblAlgn val="ctr"/>
        <c:lblOffset val="100"/>
        <c:tickLblSkip val="30"/>
        <c:noMultiLvlLbl val="0"/>
      </c:catAx>
      <c:valAx>
        <c:axId val="11971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19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2'!$D$2:$D$181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84</c:v>
                </c:pt>
                <c:pt idx="165">
                  <c:v>84</c:v>
                </c:pt>
                <c:pt idx="166">
                  <c:v>85</c:v>
                </c:pt>
                <c:pt idx="167">
                  <c:v>85</c:v>
                </c:pt>
                <c:pt idx="168">
                  <c:v>86</c:v>
                </c:pt>
                <c:pt idx="169">
                  <c:v>86</c:v>
                </c:pt>
                <c:pt idx="170">
                  <c:v>87</c:v>
                </c:pt>
                <c:pt idx="171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9-4DEA-B4DF-0751A18C7D2B}"/>
            </c:ext>
          </c:extLst>
        </c:ser>
        <c:ser>
          <c:idx val="1"/>
          <c:order val="1"/>
          <c:tx>
            <c:v>Received</c:v>
          </c:tx>
          <c:spPr>
            <a:ln w="19050"/>
          </c:spPr>
          <c:marker>
            <c:symbol val="none"/>
          </c:marker>
          <c:val>
            <c:numRef>
              <c:f>'[새 Microsoft Excel 워크시트.xlsx]buffer-normal 2'!$E$2:$E$181</c:f>
              <c:numCache>
                <c:formatCode>General</c:formatCode>
                <c:ptCount val="18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15</c:v>
                </c:pt>
                <c:pt idx="20">
                  <c:v>15</c:v>
                </c:pt>
                <c:pt idx="21">
                  <c:v>16</c:v>
                </c:pt>
                <c:pt idx="22">
                  <c:v>16</c:v>
                </c:pt>
                <c:pt idx="23">
                  <c:v>17</c:v>
                </c:pt>
                <c:pt idx="24">
                  <c:v>17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25</c:v>
                </c:pt>
                <c:pt idx="41">
                  <c:v>26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51</c:v>
                </c:pt>
                <c:pt idx="93">
                  <c:v>52</c:v>
                </c:pt>
                <c:pt idx="94">
                  <c:v>52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60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66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70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89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49-4DEA-B4DF-0751A18C7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078016"/>
        <c:axId val="275103040"/>
      </c:lineChart>
      <c:catAx>
        <c:axId val="2130780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75103040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75103040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3078016"/>
        <c:crosses val="autoZero"/>
        <c:crossBetween val="between"/>
        <c:majorUnit val="20"/>
      </c:valAx>
      <c:spPr>
        <a:ln>
          <a:solidFill>
            <a:schemeClr val="accent5">
              <a:lumMod val="90000"/>
            </a:schemeClr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2'!$F$2:$F$181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53</c:v>
                </c:pt>
                <c:pt idx="107">
                  <c:v>53</c:v>
                </c:pt>
                <c:pt idx="108">
                  <c:v>53</c:v>
                </c:pt>
                <c:pt idx="109">
                  <c:v>53</c:v>
                </c:pt>
                <c:pt idx="110">
                  <c:v>54</c:v>
                </c:pt>
                <c:pt idx="111">
                  <c:v>54</c:v>
                </c:pt>
                <c:pt idx="112">
                  <c:v>55</c:v>
                </c:pt>
                <c:pt idx="113">
                  <c:v>55</c:v>
                </c:pt>
                <c:pt idx="114">
                  <c:v>56</c:v>
                </c:pt>
                <c:pt idx="115">
                  <c:v>56</c:v>
                </c:pt>
                <c:pt idx="116">
                  <c:v>57</c:v>
                </c:pt>
                <c:pt idx="117">
                  <c:v>57</c:v>
                </c:pt>
                <c:pt idx="118">
                  <c:v>57</c:v>
                </c:pt>
                <c:pt idx="119">
                  <c:v>58</c:v>
                </c:pt>
                <c:pt idx="120">
                  <c:v>58</c:v>
                </c:pt>
                <c:pt idx="121">
                  <c:v>59</c:v>
                </c:pt>
                <c:pt idx="122">
                  <c:v>59</c:v>
                </c:pt>
                <c:pt idx="123">
                  <c:v>60</c:v>
                </c:pt>
                <c:pt idx="124">
                  <c:v>60</c:v>
                </c:pt>
                <c:pt idx="125">
                  <c:v>61</c:v>
                </c:pt>
                <c:pt idx="126">
                  <c:v>61</c:v>
                </c:pt>
                <c:pt idx="127">
                  <c:v>62</c:v>
                </c:pt>
                <c:pt idx="128">
                  <c:v>62</c:v>
                </c:pt>
                <c:pt idx="129">
                  <c:v>63</c:v>
                </c:pt>
                <c:pt idx="130">
                  <c:v>63</c:v>
                </c:pt>
                <c:pt idx="131">
                  <c:v>64</c:v>
                </c:pt>
                <c:pt idx="132">
                  <c:v>64</c:v>
                </c:pt>
                <c:pt idx="133">
                  <c:v>65</c:v>
                </c:pt>
                <c:pt idx="134">
                  <c:v>65</c:v>
                </c:pt>
                <c:pt idx="135">
                  <c:v>66</c:v>
                </c:pt>
                <c:pt idx="136">
                  <c:v>66</c:v>
                </c:pt>
                <c:pt idx="137">
                  <c:v>67</c:v>
                </c:pt>
                <c:pt idx="138">
                  <c:v>67</c:v>
                </c:pt>
                <c:pt idx="139">
                  <c:v>68</c:v>
                </c:pt>
                <c:pt idx="140">
                  <c:v>68</c:v>
                </c:pt>
                <c:pt idx="141">
                  <c:v>69</c:v>
                </c:pt>
                <c:pt idx="142">
                  <c:v>69</c:v>
                </c:pt>
                <c:pt idx="143">
                  <c:v>70</c:v>
                </c:pt>
                <c:pt idx="144">
                  <c:v>70</c:v>
                </c:pt>
                <c:pt idx="145">
                  <c:v>71</c:v>
                </c:pt>
                <c:pt idx="146">
                  <c:v>71</c:v>
                </c:pt>
                <c:pt idx="147">
                  <c:v>72</c:v>
                </c:pt>
                <c:pt idx="148">
                  <c:v>72</c:v>
                </c:pt>
                <c:pt idx="149">
                  <c:v>73</c:v>
                </c:pt>
                <c:pt idx="150">
                  <c:v>73</c:v>
                </c:pt>
                <c:pt idx="151">
                  <c:v>74</c:v>
                </c:pt>
                <c:pt idx="152">
                  <c:v>74</c:v>
                </c:pt>
                <c:pt idx="153">
                  <c:v>75</c:v>
                </c:pt>
                <c:pt idx="154">
                  <c:v>75</c:v>
                </c:pt>
                <c:pt idx="155">
                  <c:v>76</c:v>
                </c:pt>
                <c:pt idx="156">
                  <c:v>76</c:v>
                </c:pt>
                <c:pt idx="157">
                  <c:v>77</c:v>
                </c:pt>
                <c:pt idx="158">
                  <c:v>77</c:v>
                </c:pt>
                <c:pt idx="159">
                  <c:v>78</c:v>
                </c:pt>
                <c:pt idx="160">
                  <c:v>78</c:v>
                </c:pt>
                <c:pt idx="161">
                  <c:v>79</c:v>
                </c:pt>
                <c:pt idx="162">
                  <c:v>79</c:v>
                </c:pt>
                <c:pt idx="163">
                  <c:v>80</c:v>
                </c:pt>
                <c:pt idx="164">
                  <c:v>80</c:v>
                </c:pt>
                <c:pt idx="165">
                  <c:v>81</c:v>
                </c:pt>
                <c:pt idx="166">
                  <c:v>81</c:v>
                </c:pt>
                <c:pt idx="167">
                  <c:v>82</c:v>
                </c:pt>
                <c:pt idx="168">
                  <c:v>82</c:v>
                </c:pt>
                <c:pt idx="169">
                  <c:v>83</c:v>
                </c:pt>
                <c:pt idx="170">
                  <c:v>83</c:v>
                </c:pt>
                <c:pt idx="171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10-4232-8FF4-7D36CFDC9CB3}"/>
            </c:ext>
          </c:extLst>
        </c:ser>
        <c:ser>
          <c:idx val="1"/>
          <c:order val="1"/>
          <c:tx>
            <c:v>Received</c:v>
          </c:tx>
          <c:spPr>
            <a:ln w="19050"/>
          </c:spPr>
          <c:marker>
            <c:symbol val="none"/>
          </c:marker>
          <c:val>
            <c:numRef>
              <c:f>'[새 Microsoft Excel 워크시트.xlsx]buffer-normal 2'!$G$2:$G$181</c:f>
              <c:numCache>
                <c:formatCode>General</c:formatCode>
                <c:ptCount val="180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12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14</c:v>
                </c:pt>
                <c:pt idx="8">
                  <c:v>15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17</c:v>
                </c:pt>
                <c:pt idx="22">
                  <c:v>17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19</c:v>
                </c:pt>
                <c:pt idx="28">
                  <c:v>20</c:v>
                </c:pt>
                <c:pt idx="29">
                  <c:v>21</c:v>
                </c:pt>
                <c:pt idx="30">
                  <c:v>22</c:v>
                </c:pt>
                <c:pt idx="31">
                  <c:v>22</c:v>
                </c:pt>
                <c:pt idx="32">
                  <c:v>23</c:v>
                </c:pt>
                <c:pt idx="33">
                  <c:v>24</c:v>
                </c:pt>
                <c:pt idx="34">
                  <c:v>25</c:v>
                </c:pt>
                <c:pt idx="35">
                  <c:v>25</c:v>
                </c:pt>
                <c:pt idx="36">
                  <c:v>25</c:v>
                </c:pt>
                <c:pt idx="37">
                  <c:v>26</c:v>
                </c:pt>
                <c:pt idx="38">
                  <c:v>27</c:v>
                </c:pt>
                <c:pt idx="39">
                  <c:v>27</c:v>
                </c:pt>
                <c:pt idx="40">
                  <c:v>28</c:v>
                </c:pt>
                <c:pt idx="41">
                  <c:v>28</c:v>
                </c:pt>
                <c:pt idx="42">
                  <c:v>29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34</c:v>
                </c:pt>
                <c:pt idx="53">
                  <c:v>34</c:v>
                </c:pt>
                <c:pt idx="54">
                  <c:v>35</c:v>
                </c:pt>
                <c:pt idx="55">
                  <c:v>35</c:v>
                </c:pt>
                <c:pt idx="56">
                  <c:v>36</c:v>
                </c:pt>
                <c:pt idx="57">
                  <c:v>36</c:v>
                </c:pt>
                <c:pt idx="58">
                  <c:v>37</c:v>
                </c:pt>
                <c:pt idx="59">
                  <c:v>37</c:v>
                </c:pt>
                <c:pt idx="60">
                  <c:v>38</c:v>
                </c:pt>
                <c:pt idx="61">
                  <c:v>38</c:v>
                </c:pt>
                <c:pt idx="62">
                  <c:v>39</c:v>
                </c:pt>
                <c:pt idx="63">
                  <c:v>39</c:v>
                </c:pt>
                <c:pt idx="64">
                  <c:v>39</c:v>
                </c:pt>
                <c:pt idx="65">
                  <c:v>40</c:v>
                </c:pt>
                <c:pt idx="66">
                  <c:v>40</c:v>
                </c:pt>
                <c:pt idx="67">
                  <c:v>40</c:v>
                </c:pt>
                <c:pt idx="68">
                  <c:v>41</c:v>
                </c:pt>
                <c:pt idx="69">
                  <c:v>42</c:v>
                </c:pt>
                <c:pt idx="70">
                  <c:v>43</c:v>
                </c:pt>
                <c:pt idx="71">
                  <c:v>44</c:v>
                </c:pt>
                <c:pt idx="72">
                  <c:v>44</c:v>
                </c:pt>
                <c:pt idx="73">
                  <c:v>44</c:v>
                </c:pt>
                <c:pt idx="74">
                  <c:v>45</c:v>
                </c:pt>
                <c:pt idx="75">
                  <c:v>45</c:v>
                </c:pt>
                <c:pt idx="76">
                  <c:v>46</c:v>
                </c:pt>
                <c:pt idx="77">
                  <c:v>46</c:v>
                </c:pt>
                <c:pt idx="78">
                  <c:v>47</c:v>
                </c:pt>
                <c:pt idx="79">
                  <c:v>47</c:v>
                </c:pt>
                <c:pt idx="80">
                  <c:v>48</c:v>
                </c:pt>
                <c:pt idx="81">
                  <c:v>48</c:v>
                </c:pt>
                <c:pt idx="82">
                  <c:v>49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51</c:v>
                </c:pt>
                <c:pt idx="87">
                  <c:v>51</c:v>
                </c:pt>
                <c:pt idx="88">
                  <c:v>51</c:v>
                </c:pt>
                <c:pt idx="89">
                  <c:v>51</c:v>
                </c:pt>
                <c:pt idx="90">
                  <c:v>51</c:v>
                </c:pt>
                <c:pt idx="91">
                  <c:v>51</c:v>
                </c:pt>
                <c:pt idx="92">
                  <c:v>51</c:v>
                </c:pt>
                <c:pt idx="93">
                  <c:v>51</c:v>
                </c:pt>
                <c:pt idx="94">
                  <c:v>52</c:v>
                </c:pt>
                <c:pt idx="95">
                  <c:v>52</c:v>
                </c:pt>
                <c:pt idx="96">
                  <c:v>52</c:v>
                </c:pt>
                <c:pt idx="97">
                  <c:v>53</c:v>
                </c:pt>
                <c:pt idx="98">
                  <c:v>53</c:v>
                </c:pt>
                <c:pt idx="99">
                  <c:v>53</c:v>
                </c:pt>
                <c:pt idx="100">
                  <c:v>53</c:v>
                </c:pt>
                <c:pt idx="101">
                  <c:v>53</c:v>
                </c:pt>
                <c:pt idx="102">
                  <c:v>53</c:v>
                </c:pt>
                <c:pt idx="103">
                  <c:v>53</c:v>
                </c:pt>
                <c:pt idx="104">
                  <c:v>53</c:v>
                </c:pt>
                <c:pt idx="105">
                  <c:v>53</c:v>
                </c:pt>
                <c:pt idx="106">
                  <c:v>53</c:v>
                </c:pt>
                <c:pt idx="107">
                  <c:v>53</c:v>
                </c:pt>
                <c:pt idx="108">
                  <c:v>53</c:v>
                </c:pt>
                <c:pt idx="109">
                  <c:v>54</c:v>
                </c:pt>
                <c:pt idx="110">
                  <c:v>54</c:v>
                </c:pt>
                <c:pt idx="111">
                  <c:v>55</c:v>
                </c:pt>
                <c:pt idx="112">
                  <c:v>55</c:v>
                </c:pt>
                <c:pt idx="113">
                  <c:v>56</c:v>
                </c:pt>
                <c:pt idx="114">
                  <c:v>56</c:v>
                </c:pt>
                <c:pt idx="115">
                  <c:v>57</c:v>
                </c:pt>
                <c:pt idx="116">
                  <c:v>57</c:v>
                </c:pt>
                <c:pt idx="117">
                  <c:v>57</c:v>
                </c:pt>
                <c:pt idx="118">
                  <c:v>58</c:v>
                </c:pt>
                <c:pt idx="119">
                  <c:v>58</c:v>
                </c:pt>
                <c:pt idx="120">
                  <c:v>59</c:v>
                </c:pt>
                <c:pt idx="121">
                  <c:v>59</c:v>
                </c:pt>
                <c:pt idx="122">
                  <c:v>60</c:v>
                </c:pt>
                <c:pt idx="123">
                  <c:v>60</c:v>
                </c:pt>
                <c:pt idx="124">
                  <c:v>61</c:v>
                </c:pt>
                <c:pt idx="125">
                  <c:v>62</c:v>
                </c:pt>
                <c:pt idx="126">
                  <c:v>62</c:v>
                </c:pt>
                <c:pt idx="127">
                  <c:v>63</c:v>
                </c:pt>
                <c:pt idx="128">
                  <c:v>63</c:v>
                </c:pt>
                <c:pt idx="129">
                  <c:v>64</c:v>
                </c:pt>
                <c:pt idx="130">
                  <c:v>64</c:v>
                </c:pt>
                <c:pt idx="131">
                  <c:v>64</c:v>
                </c:pt>
                <c:pt idx="132">
                  <c:v>65</c:v>
                </c:pt>
                <c:pt idx="133">
                  <c:v>66</c:v>
                </c:pt>
                <c:pt idx="134">
                  <c:v>66</c:v>
                </c:pt>
                <c:pt idx="135">
                  <c:v>66</c:v>
                </c:pt>
                <c:pt idx="136">
                  <c:v>67</c:v>
                </c:pt>
                <c:pt idx="137">
                  <c:v>68</c:v>
                </c:pt>
                <c:pt idx="138">
                  <c:v>68</c:v>
                </c:pt>
                <c:pt idx="139">
                  <c:v>68</c:v>
                </c:pt>
                <c:pt idx="140">
                  <c:v>69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71</c:v>
                </c:pt>
                <c:pt idx="145">
                  <c:v>72</c:v>
                </c:pt>
                <c:pt idx="146">
                  <c:v>72</c:v>
                </c:pt>
                <c:pt idx="147">
                  <c:v>72</c:v>
                </c:pt>
                <c:pt idx="148">
                  <c:v>73</c:v>
                </c:pt>
                <c:pt idx="149">
                  <c:v>74</c:v>
                </c:pt>
                <c:pt idx="150">
                  <c:v>74</c:v>
                </c:pt>
                <c:pt idx="151">
                  <c:v>74</c:v>
                </c:pt>
                <c:pt idx="152">
                  <c:v>75</c:v>
                </c:pt>
                <c:pt idx="153">
                  <c:v>76</c:v>
                </c:pt>
                <c:pt idx="154">
                  <c:v>76</c:v>
                </c:pt>
                <c:pt idx="155">
                  <c:v>77</c:v>
                </c:pt>
                <c:pt idx="156">
                  <c:v>77</c:v>
                </c:pt>
                <c:pt idx="157">
                  <c:v>78</c:v>
                </c:pt>
                <c:pt idx="158">
                  <c:v>78</c:v>
                </c:pt>
                <c:pt idx="159">
                  <c:v>78</c:v>
                </c:pt>
                <c:pt idx="160">
                  <c:v>79</c:v>
                </c:pt>
                <c:pt idx="161">
                  <c:v>80</c:v>
                </c:pt>
                <c:pt idx="162">
                  <c:v>80</c:v>
                </c:pt>
                <c:pt idx="163">
                  <c:v>81</c:v>
                </c:pt>
                <c:pt idx="164">
                  <c:v>81</c:v>
                </c:pt>
                <c:pt idx="165">
                  <c:v>82</c:v>
                </c:pt>
                <c:pt idx="166">
                  <c:v>82</c:v>
                </c:pt>
                <c:pt idx="167">
                  <c:v>83</c:v>
                </c:pt>
                <c:pt idx="168">
                  <c:v>83</c:v>
                </c:pt>
                <c:pt idx="169">
                  <c:v>84</c:v>
                </c:pt>
                <c:pt idx="170">
                  <c:v>84</c:v>
                </c:pt>
                <c:pt idx="171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10-4232-8FF4-7D36CFDC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200640"/>
        <c:axId val="220001920"/>
      </c:lineChart>
      <c:catAx>
        <c:axId val="2172006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20001920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20001920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7200640"/>
        <c:crosses val="autoZero"/>
        <c:crossBetween val="between"/>
        <c:majorUnit val="2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Playout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'[새 Microsoft Excel 워크시트.xlsx]buffer-normal 2'!$H$2:$H$181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16</c:v>
                </c:pt>
                <c:pt idx="52">
                  <c:v>16</c:v>
                </c:pt>
                <c:pt idx="53">
                  <c:v>17</c:v>
                </c:pt>
                <c:pt idx="54">
                  <c:v>17</c:v>
                </c:pt>
                <c:pt idx="55">
                  <c:v>17</c:v>
                </c:pt>
                <c:pt idx="56">
                  <c:v>18</c:v>
                </c:pt>
                <c:pt idx="57">
                  <c:v>18</c:v>
                </c:pt>
                <c:pt idx="58">
                  <c:v>19</c:v>
                </c:pt>
                <c:pt idx="59">
                  <c:v>19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20</c:v>
                </c:pt>
                <c:pt idx="64">
                  <c:v>21</c:v>
                </c:pt>
                <c:pt idx="65">
                  <c:v>21</c:v>
                </c:pt>
                <c:pt idx="66">
                  <c:v>22</c:v>
                </c:pt>
                <c:pt idx="67">
                  <c:v>22</c:v>
                </c:pt>
                <c:pt idx="68">
                  <c:v>23</c:v>
                </c:pt>
                <c:pt idx="69">
                  <c:v>23</c:v>
                </c:pt>
                <c:pt idx="70">
                  <c:v>24</c:v>
                </c:pt>
                <c:pt idx="71">
                  <c:v>24</c:v>
                </c:pt>
                <c:pt idx="72">
                  <c:v>25</c:v>
                </c:pt>
                <c:pt idx="73">
                  <c:v>25</c:v>
                </c:pt>
                <c:pt idx="74">
                  <c:v>26</c:v>
                </c:pt>
                <c:pt idx="75">
                  <c:v>26</c:v>
                </c:pt>
                <c:pt idx="76">
                  <c:v>27</c:v>
                </c:pt>
                <c:pt idx="77">
                  <c:v>27</c:v>
                </c:pt>
                <c:pt idx="78">
                  <c:v>28</c:v>
                </c:pt>
                <c:pt idx="79">
                  <c:v>28</c:v>
                </c:pt>
                <c:pt idx="80">
                  <c:v>29</c:v>
                </c:pt>
                <c:pt idx="81">
                  <c:v>29</c:v>
                </c:pt>
                <c:pt idx="82">
                  <c:v>30</c:v>
                </c:pt>
                <c:pt idx="83">
                  <c:v>30</c:v>
                </c:pt>
                <c:pt idx="84">
                  <c:v>31</c:v>
                </c:pt>
                <c:pt idx="85">
                  <c:v>31</c:v>
                </c:pt>
                <c:pt idx="86">
                  <c:v>32</c:v>
                </c:pt>
                <c:pt idx="87">
                  <c:v>32</c:v>
                </c:pt>
                <c:pt idx="88">
                  <c:v>33</c:v>
                </c:pt>
                <c:pt idx="89">
                  <c:v>33</c:v>
                </c:pt>
                <c:pt idx="90">
                  <c:v>34</c:v>
                </c:pt>
                <c:pt idx="91">
                  <c:v>34</c:v>
                </c:pt>
                <c:pt idx="92">
                  <c:v>35</c:v>
                </c:pt>
                <c:pt idx="93">
                  <c:v>35</c:v>
                </c:pt>
                <c:pt idx="94">
                  <c:v>36</c:v>
                </c:pt>
                <c:pt idx="95">
                  <c:v>36</c:v>
                </c:pt>
                <c:pt idx="96">
                  <c:v>37</c:v>
                </c:pt>
                <c:pt idx="97">
                  <c:v>37</c:v>
                </c:pt>
                <c:pt idx="98">
                  <c:v>38</c:v>
                </c:pt>
                <c:pt idx="99">
                  <c:v>38</c:v>
                </c:pt>
                <c:pt idx="100">
                  <c:v>39</c:v>
                </c:pt>
                <c:pt idx="101">
                  <c:v>39</c:v>
                </c:pt>
                <c:pt idx="102">
                  <c:v>40</c:v>
                </c:pt>
                <c:pt idx="103">
                  <c:v>40</c:v>
                </c:pt>
                <c:pt idx="104">
                  <c:v>41</c:v>
                </c:pt>
                <c:pt idx="105">
                  <c:v>41</c:v>
                </c:pt>
                <c:pt idx="106">
                  <c:v>42</c:v>
                </c:pt>
                <c:pt idx="107">
                  <c:v>42</c:v>
                </c:pt>
                <c:pt idx="108">
                  <c:v>43</c:v>
                </c:pt>
                <c:pt idx="109">
                  <c:v>43</c:v>
                </c:pt>
                <c:pt idx="110">
                  <c:v>44</c:v>
                </c:pt>
                <c:pt idx="111">
                  <c:v>44</c:v>
                </c:pt>
                <c:pt idx="112">
                  <c:v>45</c:v>
                </c:pt>
                <c:pt idx="113">
                  <c:v>45</c:v>
                </c:pt>
                <c:pt idx="114">
                  <c:v>46</c:v>
                </c:pt>
                <c:pt idx="115">
                  <c:v>46</c:v>
                </c:pt>
                <c:pt idx="116">
                  <c:v>47</c:v>
                </c:pt>
                <c:pt idx="117">
                  <c:v>47</c:v>
                </c:pt>
                <c:pt idx="118">
                  <c:v>48</c:v>
                </c:pt>
                <c:pt idx="119">
                  <c:v>48</c:v>
                </c:pt>
                <c:pt idx="120">
                  <c:v>49</c:v>
                </c:pt>
                <c:pt idx="121">
                  <c:v>49</c:v>
                </c:pt>
                <c:pt idx="122">
                  <c:v>50</c:v>
                </c:pt>
                <c:pt idx="123">
                  <c:v>50</c:v>
                </c:pt>
                <c:pt idx="124">
                  <c:v>51</c:v>
                </c:pt>
                <c:pt idx="125">
                  <c:v>51</c:v>
                </c:pt>
                <c:pt idx="126">
                  <c:v>52</c:v>
                </c:pt>
                <c:pt idx="127">
                  <c:v>52</c:v>
                </c:pt>
                <c:pt idx="128">
                  <c:v>53</c:v>
                </c:pt>
                <c:pt idx="129">
                  <c:v>53</c:v>
                </c:pt>
                <c:pt idx="130">
                  <c:v>54</c:v>
                </c:pt>
                <c:pt idx="131">
                  <c:v>54</c:v>
                </c:pt>
                <c:pt idx="132">
                  <c:v>55</c:v>
                </c:pt>
                <c:pt idx="133">
                  <c:v>55</c:v>
                </c:pt>
                <c:pt idx="134">
                  <c:v>56</c:v>
                </c:pt>
                <c:pt idx="135">
                  <c:v>56</c:v>
                </c:pt>
                <c:pt idx="136">
                  <c:v>57</c:v>
                </c:pt>
                <c:pt idx="137">
                  <c:v>57</c:v>
                </c:pt>
                <c:pt idx="138">
                  <c:v>58</c:v>
                </c:pt>
                <c:pt idx="139">
                  <c:v>58</c:v>
                </c:pt>
                <c:pt idx="140">
                  <c:v>59</c:v>
                </c:pt>
                <c:pt idx="141">
                  <c:v>59</c:v>
                </c:pt>
                <c:pt idx="142">
                  <c:v>60</c:v>
                </c:pt>
                <c:pt idx="143">
                  <c:v>60</c:v>
                </c:pt>
                <c:pt idx="144">
                  <c:v>61</c:v>
                </c:pt>
                <c:pt idx="145">
                  <c:v>61</c:v>
                </c:pt>
                <c:pt idx="146">
                  <c:v>62</c:v>
                </c:pt>
                <c:pt idx="147">
                  <c:v>62</c:v>
                </c:pt>
                <c:pt idx="148">
                  <c:v>63</c:v>
                </c:pt>
                <c:pt idx="149">
                  <c:v>63</c:v>
                </c:pt>
                <c:pt idx="150">
                  <c:v>64</c:v>
                </c:pt>
                <c:pt idx="151">
                  <c:v>64</c:v>
                </c:pt>
                <c:pt idx="152">
                  <c:v>65</c:v>
                </c:pt>
                <c:pt idx="153">
                  <c:v>65</c:v>
                </c:pt>
                <c:pt idx="154">
                  <c:v>66</c:v>
                </c:pt>
                <c:pt idx="155">
                  <c:v>66</c:v>
                </c:pt>
                <c:pt idx="156">
                  <c:v>67</c:v>
                </c:pt>
                <c:pt idx="157">
                  <c:v>67</c:v>
                </c:pt>
                <c:pt idx="158">
                  <c:v>68</c:v>
                </c:pt>
                <c:pt idx="159">
                  <c:v>68</c:v>
                </c:pt>
                <c:pt idx="160">
                  <c:v>69</c:v>
                </c:pt>
                <c:pt idx="161">
                  <c:v>69</c:v>
                </c:pt>
                <c:pt idx="162">
                  <c:v>70</c:v>
                </c:pt>
                <c:pt idx="163">
                  <c:v>70</c:v>
                </c:pt>
                <c:pt idx="164">
                  <c:v>71</c:v>
                </c:pt>
                <c:pt idx="165">
                  <c:v>71</c:v>
                </c:pt>
                <c:pt idx="166">
                  <c:v>72</c:v>
                </c:pt>
                <c:pt idx="167">
                  <c:v>72</c:v>
                </c:pt>
                <c:pt idx="168">
                  <c:v>73</c:v>
                </c:pt>
                <c:pt idx="169">
                  <c:v>73</c:v>
                </c:pt>
                <c:pt idx="170">
                  <c:v>74</c:v>
                </c:pt>
                <c:pt idx="171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5-4BBD-BE57-B0BDD7639580}"/>
            </c:ext>
          </c:extLst>
        </c:ser>
        <c:ser>
          <c:idx val="1"/>
          <c:order val="1"/>
          <c:tx>
            <c:v>Received</c:v>
          </c:tx>
          <c:spPr>
            <a:ln w="19050"/>
          </c:spPr>
          <c:marker>
            <c:symbol val="none"/>
          </c:marker>
          <c:val>
            <c:numRef>
              <c:f>'[새 Microsoft Excel 워크시트.xlsx]buffer-normal 2'!$I$2:$I$181</c:f>
              <c:numCache>
                <c:formatCode>General</c:formatCode>
                <c:ptCount val="180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  <c:pt idx="10">
                  <c:v>14</c:v>
                </c:pt>
                <c:pt idx="11">
                  <c:v>14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16</c:v>
                </c:pt>
                <c:pt idx="51">
                  <c:v>16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18</c:v>
                </c:pt>
                <c:pt idx="56">
                  <c:v>18</c:v>
                </c:pt>
                <c:pt idx="57">
                  <c:v>19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20</c:v>
                </c:pt>
                <c:pt idx="63">
                  <c:v>21</c:v>
                </c:pt>
                <c:pt idx="64">
                  <c:v>22</c:v>
                </c:pt>
                <c:pt idx="65">
                  <c:v>23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25</c:v>
                </c:pt>
                <c:pt idx="70">
                  <c:v>25</c:v>
                </c:pt>
                <c:pt idx="71">
                  <c:v>26</c:v>
                </c:pt>
                <c:pt idx="72">
                  <c:v>27</c:v>
                </c:pt>
                <c:pt idx="73">
                  <c:v>27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30</c:v>
                </c:pt>
                <c:pt idx="78">
                  <c:v>30</c:v>
                </c:pt>
                <c:pt idx="79">
                  <c:v>30</c:v>
                </c:pt>
                <c:pt idx="80">
                  <c:v>31</c:v>
                </c:pt>
                <c:pt idx="81">
                  <c:v>31</c:v>
                </c:pt>
                <c:pt idx="82">
                  <c:v>32</c:v>
                </c:pt>
                <c:pt idx="83">
                  <c:v>32</c:v>
                </c:pt>
                <c:pt idx="84">
                  <c:v>33</c:v>
                </c:pt>
                <c:pt idx="85">
                  <c:v>33</c:v>
                </c:pt>
                <c:pt idx="86">
                  <c:v>34</c:v>
                </c:pt>
                <c:pt idx="87">
                  <c:v>35</c:v>
                </c:pt>
                <c:pt idx="88">
                  <c:v>35</c:v>
                </c:pt>
                <c:pt idx="89">
                  <c:v>36</c:v>
                </c:pt>
                <c:pt idx="90">
                  <c:v>37</c:v>
                </c:pt>
                <c:pt idx="91">
                  <c:v>37</c:v>
                </c:pt>
                <c:pt idx="92">
                  <c:v>38</c:v>
                </c:pt>
                <c:pt idx="93">
                  <c:v>39</c:v>
                </c:pt>
                <c:pt idx="94">
                  <c:v>39</c:v>
                </c:pt>
                <c:pt idx="95">
                  <c:v>40</c:v>
                </c:pt>
                <c:pt idx="96">
                  <c:v>40</c:v>
                </c:pt>
                <c:pt idx="97">
                  <c:v>42</c:v>
                </c:pt>
                <c:pt idx="98">
                  <c:v>43</c:v>
                </c:pt>
                <c:pt idx="99">
                  <c:v>44</c:v>
                </c:pt>
                <c:pt idx="100">
                  <c:v>45</c:v>
                </c:pt>
                <c:pt idx="101">
                  <c:v>46</c:v>
                </c:pt>
                <c:pt idx="102">
                  <c:v>48</c:v>
                </c:pt>
                <c:pt idx="103">
                  <c:v>49</c:v>
                </c:pt>
                <c:pt idx="104">
                  <c:v>50</c:v>
                </c:pt>
                <c:pt idx="105">
                  <c:v>51</c:v>
                </c:pt>
                <c:pt idx="106">
                  <c:v>51</c:v>
                </c:pt>
                <c:pt idx="107">
                  <c:v>52</c:v>
                </c:pt>
                <c:pt idx="108">
                  <c:v>52</c:v>
                </c:pt>
                <c:pt idx="109">
                  <c:v>53</c:v>
                </c:pt>
                <c:pt idx="110">
                  <c:v>53</c:v>
                </c:pt>
                <c:pt idx="111">
                  <c:v>54</c:v>
                </c:pt>
                <c:pt idx="112">
                  <c:v>56</c:v>
                </c:pt>
                <c:pt idx="113">
                  <c:v>56</c:v>
                </c:pt>
                <c:pt idx="114">
                  <c:v>57</c:v>
                </c:pt>
                <c:pt idx="115">
                  <c:v>57</c:v>
                </c:pt>
                <c:pt idx="116">
                  <c:v>57</c:v>
                </c:pt>
                <c:pt idx="117">
                  <c:v>58</c:v>
                </c:pt>
                <c:pt idx="118">
                  <c:v>58</c:v>
                </c:pt>
                <c:pt idx="119">
                  <c:v>59</c:v>
                </c:pt>
                <c:pt idx="120">
                  <c:v>60</c:v>
                </c:pt>
                <c:pt idx="121">
                  <c:v>60</c:v>
                </c:pt>
                <c:pt idx="122">
                  <c:v>61</c:v>
                </c:pt>
                <c:pt idx="123">
                  <c:v>61</c:v>
                </c:pt>
                <c:pt idx="124">
                  <c:v>62</c:v>
                </c:pt>
                <c:pt idx="125">
                  <c:v>62</c:v>
                </c:pt>
                <c:pt idx="126">
                  <c:v>63</c:v>
                </c:pt>
                <c:pt idx="127">
                  <c:v>63</c:v>
                </c:pt>
                <c:pt idx="128">
                  <c:v>64</c:v>
                </c:pt>
                <c:pt idx="129">
                  <c:v>64</c:v>
                </c:pt>
                <c:pt idx="130">
                  <c:v>65</c:v>
                </c:pt>
                <c:pt idx="131">
                  <c:v>65</c:v>
                </c:pt>
                <c:pt idx="132">
                  <c:v>66</c:v>
                </c:pt>
                <c:pt idx="133">
                  <c:v>66</c:v>
                </c:pt>
                <c:pt idx="134">
                  <c:v>67</c:v>
                </c:pt>
                <c:pt idx="135">
                  <c:v>67</c:v>
                </c:pt>
                <c:pt idx="136">
                  <c:v>68</c:v>
                </c:pt>
                <c:pt idx="137">
                  <c:v>68</c:v>
                </c:pt>
                <c:pt idx="138">
                  <c:v>69</c:v>
                </c:pt>
                <c:pt idx="139">
                  <c:v>69</c:v>
                </c:pt>
                <c:pt idx="140">
                  <c:v>69</c:v>
                </c:pt>
                <c:pt idx="141">
                  <c:v>70</c:v>
                </c:pt>
                <c:pt idx="142">
                  <c:v>70</c:v>
                </c:pt>
                <c:pt idx="143">
                  <c:v>71</c:v>
                </c:pt>
                <c:pt idx="144">
                  <c:v>72</c:v>
                </c:pt>
                <c:pt idx="145">
                  <c:v>72</c:v>
                </c:pt>
                <c:pt idx="146">
                  <c:v>73</c:v>
                </c:pt>
                <c:pt idx="147">
                  <c:v>73</c:v>
                </c:pt>
                <c:pt idx="148">
                  <c:v>74</c:v>
                </c:pt>
                <c:pt idx="149">
                  <c:v>74</c:v>
                </c:pt>
                <c:pt idx="150">
                  <c:v>74</c:v>
                </c:pt>
                <c:pt idx="151">
                  <c:v>75</c:v>
                </c:pt>
                <c:pt idx="152">
                  <c:v>75</c:v>
                </c:pt>
                <c:pt idx="153">
                  <c:v>76</c:v>
                </c:pt>
                <c:pt idx="154">
                  <c:v>77</c:v>
                </c:pt>
                <c:pt idx="155">
                  <c:v>77</c:v>
                </c:pt>
                <c:pt idx="156">
                  <c:v>77</c:v>
                </c:pt>
                <c:pt idx="157">
                  <c:v>79</c:v>
                </c:pt>
                <c:pt idx="158">
                  <c:v>79</c:v>
                </c:pt>
                <c:pt idx="159">
                  <c:v>79</c:v>
                </c:pt>
                <c:pt idx="160">
                  <c:v>80</c:v>
                </c:pt>
                <c:pt idx="161">
                  <c:v>80</c:v>
                </c:pt>
                <c:pt idx="162">
                  <c:v>81</c:v>
                </c:pt>
                <c:pt idx="163">
                  <c:v>81</c:v>
                </c:pt>
                <c:pt idx="164">
                  <c:v>81</c:v>
                </c:pt>
                <c:pt idx="165">
                  <c:v>82</c:v>
                </c:pt>
                <c:pt idx="166">
                  <c:v>83</c:v>
                </c:pt>
                <c:pt idx="167">
                  <c:v>83</c:v>
                </c:pt>
                <c:pt idx="168">
                  <c:v>84</c:v>
                </c:pt>
                <c:pt idx="169">
                  <c:v>84</c:v>
                </c:pt>
                <c:pt idx="170">
                  <c:v>85</c:v>
                </c:pt>
                <c:pt idx="171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5-4BBD-BE57-B0BDD7639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199616"/>
        <c:axId val="220001344"/>
      </c:lineChart>
      <c:catAx>
        <c:axId val="217199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crossAx val="220001344"/>
        <c:crosses val="autoZero"/>
        <c:auto val="1"/>
        <c:lblAlgn val="ctr"/>
        <c:lblOffset val="100"/>
        <c:tickLblSkip val="30"/>
        <c:tickMarkSkip val="30"/>
        <c:noMultiLvlLbl val="0"/>
      </c:catAx>
      <c:valAx>
        <c:axId val="220001344"/>
        <c:scaling>
          <c:orientation val="minMax"/>
          <c:max val="100"/>
          <c:min val="0"/>
        </c:scaling>
        <c:delete val="0"/>
        <c:axPos val="l"/>
        <c:majorGridlines>
          <c:spPr>
            <a:ln>
              <a:solidFill>
                <a:schemeClr val="accent5">
                  <a:lumMod val="9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217199616"/>
        <c:crosses val="autoZero"/>
        <c:crossBetween val="between"/>
        <c:majorUnit val="20"/>
      </c:valAx>
      <c:spPr>
        <a:ln>
          <a:solidFill>
            <a:schemeClr val="accent5">
              <a:lumMod val="90000"/>
            </a:schemeClr>
          </a:solidFill>
        </a:ln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C5-4E14-936D-957202A4AAC8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19</c:v>
                </c:pt>
                <c:pt idx="32">
                  <c:v>20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C5-4E14-936D-957202A4A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4983280"/>
        <c:axId val="906251504"/>
      </c:lineChart>
      <c:catAx>
        <c:axId val="1304983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6251504"/>
        <c:crosses val="autoZero"/>
        <c:auto val="1"/>
        <c:lblAlgn val="ctr"/>
        <c:lblOffset val="100"/>
        <c:tickLblSkip val="30"/>
        <c:noMultiLvlLbl val="0"/>
      </c:catAx>
      <c:valAx>
        <c:axId val="90625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498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F7-416F-88DB-5AE6E69E6A06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17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23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82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F7-416F-88DB-5AE6E69E6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799488"/>
        <c:axId val="1346851152"/>
      </c:lineChart>
      <c:catAx>
        <c:axId val="1267799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851152"/>
        <c:crosses val="autoZero"/>
        <c:auto val="1"/>
        <c:lblAlgn val="ctr"/>
        <c:lblOffset val="100"/>
        <c:tickLblSkip val="30"/>
        <c:noMultiLvlLbl val="0"/>
      </c:catAx>
      <c:valAx>
        <c:axId val="13468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79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B-401B-9082-9F48D0F870C0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B-401B-9082-9F48D0F87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3091088"/>
        <c:axId val="1346846160"/>
      </c:lineChart>
      <c:catAx>
        <c:axId val="1273091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846160"/>
        <c:crosses val="autoZero"/>
        <c:auto val="1"/>
        <c:lblAlgn val="ctr"/>
        <c:lblOffset val="100"/>
        <c:tickLblSkip val="30"/>
        <c:noMultiLvlLbl val="0"/>
      </c:catAx>
      <c:valAx>
        <c:axId val="13468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309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7-4797-99F3-58EFEBC7121C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41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77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C7-4797-99F3-58EFEBC71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948256"/>
        <c:axId val="1346848656"/>
      </c:lineChart>
      <c:catAx>
        <c:axId val="1301948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848656"/>
        <c:crosses val="autoZero"/>
        <c:auto val="1"/>
        <c:lblAlgn val="ctr"/>
        <c:lblOffset val="100"/>
        <c:tickLblSkip val="30"/>
        <c:noMultiLvlLbl val="0"/>
      </c:catAx>
      <c:valAx>
        <c:axId val="134684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194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15-4983-A801-B46738CD2B5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15-4983-A801-B46738CD2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736304"/>
        <c:axId val="1344993744"/>
      </c:lineChart>
      <c:catAx>
        <c:axId val="1501736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4993744"/>
        <c:crosses val="autoZero"/>
        <c:auto val="1"/>
        <c:lblAlgn val="ctr"/>
        <c:lblOffset val="100"/>
        <c:tickLblSkip val="30"/>
        <c:noMultiLvlLbl val="0"/>
      </c:catAx>
      <c:valAx>
        <c:axId val="134499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173630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buffer!$G$2:$G$181</c:f>
              <c:numCache>
                <c:formatCode>General</c:formatCode>
                <c:ptCount val="18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  <c:pt idx="179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1E-48F5-A6F6-0B954370EED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buffer!$H$2:$H$181</c:f>
              <c:numCache>
                <c:formatCode>General</c:formatCode>
                <c:ptCount val="180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17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19</c:v>
                </c:pt>
                <c:pt idx="32">
                  <c:v>20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23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58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74</c:v>
                </c:pt>
                <c:pt idx="140">
                  <c:v>75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81</c:v>
                </c:pt>
                <c:pt idx="153">
                  <c:v>81</c:v>
                </c:pt>
                <c:pt idx="154">
                  <c:v>82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  <c:pt idx="179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1E-48F5-A6F6-0B954370E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1952560"/>
        <c:axId val="1011837072"/>
      </c:lineChart>
      <c:catAx>
        <c:axId val="1351952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11837072"/>
        <c:crosses val="autoZero"/>
        <c:auto val="1"/>
        <c:lblAlgn val="ctr"/>
        <c:lblOffset val="100"/>
        <c:tickLblSkip val="30"/>
        <c:noMultiLvlLbl val="0"/>
      </c:catAx>
      <c:valAx>
        <c:axId val="101183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5195256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5D-4E98-9349-27C4D36DBEEC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19</c:v>
                </c:pt>
                <c:pt idx="32">
                  <c:v>20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26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5D-4E98-9349-27C4D36DB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4983280"/>
        <c:axId val="906251504"/>
      </c:lineChart>
      <c:catAx>
        <c:axId val="1304983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6251504"/>
        <c:crosses val="autoZero"/>
        <c:auto val="1"/>
        <c:lblAlgn val="ctr"/>
        <c:lblOffset val="100"/>
        <c:tickLblSkip val="30"/>
        <c:noMultiLvlLbl val="0"/>
      </c:catAx>
      <c:valAx>
        <c:axId val="90625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498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buffer!$C$2:$C$180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17-463B-821F-0288FD677228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buffer!$D$2:$D$180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17</c:v>
                </c:pt>
                <c:pt idx="27">
                  <c:v>17</c:v>
                </c:pt>
                <c:pt idx="28">
                  <c:v>18</c:v>
                </c:pt>
                <c:pt idx="29">
                  <c:v>18</c:v>
                </c:pt>
                <c:pt idx="30">
                  <c:v>19</c:v>
                </c:pt>
                <c:pt idx="31">
                  <c:v>20</c:v>
                </c:pt>
                <c:pt idx="32">
                  <c:v>21</c:v>
                </c:pt>
                <c:pt idx="33">
                  <c:v>21</c:v>
                </c:pt>
                <c:pt idx="34">
                  <c:v>22</c:v>
                </c:pt>
                <c:pt idx="35">
                  <c:v>22</c:v>
                </c:pt>
                <c:pt idx="36">
                  <c:v>23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82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17-463B-821F-0288FD677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7799488"/>
        <c:axId val="1346851152"/>
      </c:lineChart>
      <c:catAx>
        <c:axId val="1267799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851152"/>
        <c:crosses val="autoZero"/>
        <c:auto val="1"/>
        <c:lblAlgn val="ctr"/>
        <c:lblOffset val="100"/>
        <c:tickLblSkip val="30"/>
        <c:noMultiLvlLbl val="0"/>
      </c:catAx>
      <c:valAx>
        <c:axId val="134685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779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buffer!$E$2:$E$180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7-4E0C-98A9-D691AD2BA1DC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buffer!$F$2:$F$180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15</c:v>
                </c:pt>
                <c:pt idx="19">
                  <c:v>15</c:v>
                </c:pt>
                <c:pt idx="20">
                  <c:v>16</c:v>
                </c:pt>
                <c:pt idx="21">
                  <c:v>16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19</c:v>
                </c:pt>
                <c:pt idx="28">
                  <c:v>20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76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27-4E0C-98A9-D691AD2BA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3091088"/>
        <c:axId val="1346846160"/>
      </c:lineChart>
      <c:catAx>
        <c:axId val="1273091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846160"/>
        <c:crosses val="autoZero"/>
        <c:auto val="1"/>
        <c:lblAlgn val="ctr"/>
        <c:lblOffset val="100"/>
        <c:tickLblSkip val="30"/>
        <c:noMultiLvlLbl val="0"/>
      </c:catAx>
      <c:valAx>
        <c:axId val="13468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309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buffer!$G$2:$G$180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0-4BCF-9568-62F520AFC36F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buffer!$H$2:$H$180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14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17</c:v>
                </c:pt>
                <c:pt idx="26">
                  <c:v>18</c:v>
                </c:pt>
                <c:pt idx="27">
                  <c:v>18</c:v>
                </c:pt>
                <c:pt idx="28">
                  <c:v>19</c:v>
                </c:pt>
                <c:pt idx="29">
                  <c:v>20</c:v>
                </c:pt>
                <c:pt idx="30">
                  <c:v>21</c:v>
                </c:pt>
                <c:pt idx="31">
                  <c:v>21</c:v>
                </c:pt>
                <c:pt idx="32">
                  <c:v>22</c:v>
                </c:pt>
                <c:pt idx="33">
                  <c:v>22</c:v>
                </c:pt>
                <c:pt idx="34">
                  <c:v>23</c:v>
                </c:pt>
                <c:pt idx="35">
                  <c:v>23</c:v>
                </c:pt>
                <c:pt idx="36">
                  <c:v>24</c:v>
                </c:pt>
                <c:pt idx="37">
                  <c:v>24</c:v>
                </c:pt>
                <c:pt idx="38">
                  <c:v>25</c:v>
                </c:pt>
                <c:pt idx="39">
                  <c:v>25</c:v>
                </c:pt>
                <c:pt idx="40">
                  <c:v>26</c:v>
                </c:pt>
                <c:pt idx="41">
                  <c:v>26</c:v>
                </c:pt>
                <c:pt idx="42">
                  <c:v>27</c:v>
                </c:pt>
                <c:pt idx="43">
                  <c:v>27</c:v>
                </c:pt>
                <c:pt idx="44">
                  <c:v>28</c:v>
                </c:pt>
                <c:pt idx="45">
                  <c:v>28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41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49</c:v>
                </c:pt>
                <c:pt idx="87">
                  <c:v>49</c:v>
                </c:pt>
                <c:pt idx="88">
                  <c:v>50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53</c:v>
                </c:pt>
                <c:pt idx="95">
                  <c:v>53</c:v>
                </c:pt>
                <c:pt idx="96">
                  <c:v>54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61</c:v>
                </c:pt>
                <c:pt idx="111">
                  <c:v>61</c:v>
                </c:pt>
                <c:pt idx="112">
                  <c:v>62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75</c:v>
                </c:pt>
                <c:pt idx="139">
                  <c:v>75</c:v>
                </c:pt>
                <c:pt idx="140">
                  <c:v>76</c:v>
                </c:pt>
                <c:pt idx="141">
                  <c:v>77</c:v>
                </c:pt>
                <c:pt idx="142">
                  <c:v>77</c:v>
                </c:pt>
                <c:pt idx="143">
                  <c:v>77</c:v>
                </c:pt>
                <c:pt idx="144">
                  <c:v>78</c:v>
                </c:pt>
                <c:pt idx="145">
                  <c:v>78</c:v>
                </c:pt>
                <c:pt idx="146">
                  <c:v>79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0-4BCF-9568-62F520AFC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948256"/>
        <c:axId val="1346848656"/>
      </c:lineChart>
      <c:catAx>
        <c:axId val="1301948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6848656"/>
        <c:crosses val="autoZero"/>
        <c:auto val="1"/>
        <c:lblAlgn val="ctr"/>
        <c:lblOffset val="100"/>
        <c:tickLblSkip val="30"/>
        <c:noMultiLvlLbl val="0"/>
      </c:catAx>
      <c:valAx>
        <c:axId val="134684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194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buffer!$A$2:$A$180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17</c:v>
                </c:pt>
                <c:pt idx="33">
                  <c:v>17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21</c:v>
                </c:pt>
                <c:pt idx="41">
                  <c:v>21</c:v>
                </c:pt>
                <c:pt idx="42">
                  <c:v>22</c:v>
                </c:pt>
                <c:pt idx="43">
                  <c:v>22</c:v>
                </c:pt>
                <c:pt idx="44">
                  <c:v>23</c:v>
                </c:pt>
                <c:pt idx="45">
                  <c:v>23</c:v>
                </c:pt>
                <c:pt idx="46">
                  <c:v>24</c:v>
                </c:pt>
                <c:pt idx="47">
                  <c:v>24</c:v>
                </c:pt>
                <c:pt idx="48">
                  <c:v>25</c:v>
                </c:pt>
                <c:pt idx="49">
                  <c:v>25</c:v>
                </c:pt>
                <c:pt idx="50">
                  <c:v>26</c:v>
                </c:pt>
                <c:pt idx="51">
                  <c:v>26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30</c:v>
                </c:pt>
                <c:pt idx="59">
                  <c:v>30</c:v>
                </c:pt>
                <c:pt idx="60">
                  <c:v>31</c:v>
                </c:pt>
                <c:pt idx="61">
                  <c:v>31</c:v>
                </c:pt>
                <c:pt idx="62">
                  <c:v>32</c:v>
                </c:pt>
                <c:pt idx="63">
                  <c:v>32</c:v>
                </c:pt>
                <c:pt idx="64">
                  <c:v>33</c:v>
                </c:pt>
                <c:pt idx="65">
                  <c:v>33</c:v>
                </c:pt>
                <c:pt idx="66">
                  <c:v>34</c:v>
                </c:pt>
                <c:pt idx="67">
                  <c:v>34</c:v>
                </c:pt>
                <c:pt idx="68">
                  <c:v>35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38</c:v>
                </c:pt>
                <c:pt idx="75">
                  <c:v>38</c:v>
                </c:pt>
                <c:pt idx="76">
                  <c:v>39</c:v>
                </c:pt>
                <c:pt idx="77">
                  <c:v>39</c:v>
                </c:pt>
                <c:pt idx="78">
                  <c:v>40</c:v>
                </c:pt>
                <c:pt idx="79">
                  <c:v>40</c:v>
                </c:pt>
                <c:pt idx="80">
                  <c:v>41</c:v>
                </c:pt>
                <c:pt idx="81">
                  <c:v>41</c:v>
                </c:pt>
                <c:pt idx="82">
                  <c:v>42</c:v>
                </c:pt>
                <c:pt idx="83">
                  <c:v>42</c:v>
                </c:pt>
                <c:pt idx="84">
                  <c:v>43</c:v>
                </c:pt>
                <c:pt idx="85">
                  <c:v>43</c:v>
                </c:pt>
                <c:pt idx="86">
                  <c:v>44</c:v>
                </c:pt>
                <c:pt idx="87">
                  <c:v>44</c:v>
                </c:pt>
                <c:pt idx="88">
                  <c:v>45</c:v>
                </c:pt>
                <c:pt idx="89">
                  <c:v>45</c:v>
                </c:pt>
                <c:pt idx="90">
                  <c:v>46</c:v>
                </c:pt>
                <c:pt idx="91">
                  <c:v>46</c:v>
                </c:pt>
                <c:pt idx="92">
                  <c:v>47</c:v>
                </c:pt>
                <c:pt idx="93">
                  <c:v>47</c:v>
                </c:pt>
                <c:pt idx="94">
                  <c:v>48</c:v>
                </c:pt>
                <c:pt idx="95">
                  <c:v>48</c:v>
                </c:pt>
                <c:pt idx="96">
                  <c:v>49</c:v>
                </c:pt>
                <c:pt idx="97">
                  <c:v>49</c:v>
                </c:pt>
                <c:pt idx="98">
                  <c:v>50</c:v>
                </c:pt>
                <c:pt idx="99">
                  <c:v>50</c:v>
                </c:pt>
                <c:pt idx="100">
                  <c:v>51</c:v>
                </c:pt>
                <c:pt idx="101">
                  <c:v>51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53</c:v>
                </c:pt>
                <c:pt idx="106">
                  <c:v>54</c:v>
                </c:pt>
                <c:pt idx="107">
                  <c:v>54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56</c:v>
                </c:pt>
                <c:pt idx="112">
                  <c:v>57</c:v>
                </c:pt>
                <c:pt idx="113">
                  <c:v>57</c:v>
                </c:pt>
                <c:pt idx="114">
                  <c:v>58</c:v>
                </c:pt>
                <c:pt idx="115">
                  <c:v>58</c:v>
                </c:pt>
                <c:pt idx="116">
                  <c:v>59</c:v>
                </c:pt>
                <c:pt idx="117">
                  <c:v>59</c:v>
                </c:pt>
                <c:pt idx="118">
                  <c:v>60</c:v>
                </c:pt>
                <c:pt idx="119">
                  <c:v>60</c:v>
                </c:pt>
                <c:pt idx="120">
                  <c:v>61</c:v>
                </c:pt>
                <c:pt idx="121">
                  <c:v>61</c:v>
                </c:pt>
                <c:pt idx="122">
                  <c:v>62</c:v>
                </c:pt>
                <c:pt idx="123">
                  <c:v>62</c:v>
                </c:pt>
                <c:pt idx="124">
                  <c:v>63</c:v>
                </c:pt>
                <c:pt idx="125">
                  <c:v>63</c:v>
                </c:pt>
                <c:pt idx="126">
                  <c:v>64</c:v>
                </c:pt>
                <c:pt idx="127">
                  <c:v>64</c:v>
                </c:pt>
                <c:pt idx="128">
                  <c:v>65</c:v>
                </c:pt>
                <c:pt idx="129">
                  <c:v>65</c:v>
                </c:pt>
                <c:pt idx="130">
                  <c:v>66</c:v>
                </c:pt>
                <c:pt idx="131">
                  <c:v>66</c:v>
                </c:pt>
                <c:pt idx="132">
                  <c:v>67</c:v>
                </c:pt>
                <c:pt idx="133">
                  <c:v>67</c:v>
                </c:pt>
                <c:pt idx="134">
                  <c:v>68</c:v>
                </c:pt>
                <c:pt idx="135">
                  <c:v>68</c:v>
                </c:pt>
                <c:pt idx="136">
                  <c:v>69</c:v>
                </c:pt>
                <c:pt idx="137">
                  <c:v>69</c:v>
                </c:pt>
                <c:pt idx="138">
                  <c:v>70</c:v>
                </c:pt>
                <c:pt idx="139">
                  <c:v>70</c:v>
                </c:pt>
                <c:pt idx="140">
                  <c:v>71</c:v>
                </c:pt>
                <c:pt idx="141">
                  <c:v>71</c:v>
                </c:pt>
                <c:pt idx="142">
                  <c:v>72</c:v>
                </c:pt>
                <c:pt idx="143">
                  <c:v>72</c:v>
                </c:pt>
                <c:pt idx="144">
                  <c:v>73</c:v>
                </c:pt>
                <c:pt idx="145">
                  <c:v>73</c:v>
                </c:pt>
                <c:pt idx="146">
                  <c:v>74</c:v>
                </c:pt>
                <c:pt idx="147">
                  <c:v>74</c:v>
                </c:pt>
                <c:pt idx="148">
                  <c:v>75</c:v>
                </c:pt>
                <c:pt idx="149">
                  <c:v>75</c:v>
                </c:pt>
                <c:pt idx="150">
                  <c:v>76</c:v>
                </c:pt>
                <c:pt idx="151">
                  <c:v>76</c:v>
                </c:pt>
                <c:pt idx="152">
                  <c:v>77</c:v>
                </c:pt>
                <c:pt idx="153">
                  <c:v>77</c:v>
                </c:pt>
                <c:pt idx="154">
                  <c:v>78</c:v>
                </c:pt>
                <c:pt idx="155">
                  <c:v>78</c:v>
                </c:pt>
                <c:pt idx="156">
                  <c:v>79</c:v>
                </c:pt>
                <c:pt idx="157">
                  <c:v>79</c:v>
                </c:pt>
                <c:pt idx="158">
                  <c:v>80</c:v>
                </c:pt>
                <c:pt idx="159">
                  <c:v>80</c:v>
                </c:pt>
                <c:pt idx="160">
                  <c:v>81</c:v>
                </c:pt>
                <c:pt idx="161">
                  <c:v>81</c:v>
                </c:pt>
                <c:pt idx="162">
                  <c:v>82</c:v>
                </c:pt>
                <c:pt idx="163">
                  <c:v>82</c:v>
                </c:pt>
                <c:pt idx="164">
                  <c:v>83</c:v>
                </c:pt>
                <c:pt idx="165">
                  <c:v>83</c:v>
                </c:pt>
                <c:pt idx="166">
                  <c:v>84</c:v>
                </c:pt>
                <c:pt idx="167">
                  <c:v>84</c:v>
                </c:pt>
                <c:pt idx="168">
                  <c:v>85</c:v>
                </c:pt>
                <c:pt idx="169">
                  <c:v>85</c:v>
                </c:pt>
                <c:pt idx="170">
                  <c:v>86</c:v>
                </c:pt>
                <c:pt idx="171">
                  <c:v>86</c:v>
                </c:pt>
                <c:pt idx="172">
                  <c:v>87</c:v>
                </c:pt>
                <c:pt idx="173">
                  <c:v>87</c:v>
                </c:pt>
                <c:pt idx="174">
                  <c:v>88</c:v>
                </c:pt>
                <c:pt idx="175">
                  <c:v>88</c:v>
                </c:pt>
                <c:pt idx="176">
                  <c:v>89</c:v>
                </c:pt>
                <c:pt idx="177">
                  <c:v>89</c:v>
                </c:pt>
                <c:pt idx="178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84-43D6-9FA8-80ECC783EFF1}"/>
            </c:ext>
          </c:extLst>
        </c:ser>
        <c:ser>
          <c:idx val="1"/>
          <c:order val="1"/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buffer!$B$2:$B$180</c:f>
              <c:numCache>
                <c:formatCode>General</c:formatCode>
                <c:ptCount val="179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13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14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18</c:v>
                </c:pt>
                <c:pt idx="31">
                  <c:v>18</c:v>
                </c:pt>
                <c:pt idx="32">
                  <c:v>19</c:v>
                </c:pt>
                <c:pt idx="33">
                  <c:v>20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23</c:v>
                </c:pt>
                <c:pt idx="38">
                  <c:v>24</c:v>
                </c:pt>
                <c:pt idx="39">
                  <c:v>24</c:v>
                </c:pt>
                <c:pt idx="40">
                  <c:v>25</c:v>
                </c:pt>
                <c:pt idx="41">
                  <c:v>25</c:v>
                </c:pt>
                <c:pt idx="42">
                  <c:v>26</c:v>
                </c:pt>
                <c:pt idx="43">
                  <c:v>26</c:v>
                </c:pt>
                <c:pt idx="44">
                  <c:v>27</c:v>
                </c:pt>
                <c:pt idx="45">
                  <c:v>27</c:v>
                </c:pt>
                <c:pt idx="46">
                  <c:v>28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31</c:v>
                </c:pt>
                <c:pt idx="52">
                  <c:v>32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34</c:v>
                </c:pt>
                <c:pt idx="58">
                  <c:v>35</c:v>
                </c:pt>
                <c:pt idx="59">
                  <c:v>35</c:v>
                </c:pt>
                <c:pt idx="60">
                  <c:v>36</c:v>
                </c:pt>
                <c:pt idx="61">
                  <c:v>36</c:v>
                </c:pt>
                <c:pt idx="62">
                  <c:v>37</c:v>
                </c:pt>
                <c:pt idx="63">
                  <c:v>37</c:v>
                </c:pt>
                <c:pt idx="64">
                  <c:v>38</c:v>
                </c:pt>
                <c:pt idx="65">
                  <c:v>38</c:v>
                </c:pt>
                <c:pt idx="66">
                  <c:v>39</c:v>
                </c:pt>
                <c:pt idx="67">
                  <c:v>39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42</c:v>
                </c:pt>
                <c:pt idx="73">
                  <c:v>42</c:v>
                </c:pt>
                <c:pt idx="74">
                  <c:v>43</c:v>
                </c:pt>
                <c:pt idx="75">
                  <c:v>43</c:v>
                </c:pt>
                <c:pt idx="76">
                  <c:v>44</c:v>
                </c:pt>
                <c:pt idx="77">
                  <c:v>44</c:v>
                </c:pt>
                <c:pt idx="78">
                  <c:v>45</c:v>
                </c:pt>
                <c:pt idx="79">
                  <c:v>45</c:v>
                </c:pt>
                <c:pt idx="80">
                  <c:v>46</c:v>
                </c:pt>
                <c:pt idx="81">
                  <c:v>46</c:v>
                </c:pt>
                <c:pt idx="82">
                  <c:v>47</c:v>
                </c:pt>
                <c:pt idx="83">
                  <c:v>47</c:v>
                </c:pt>
                <c:pt idx="84">
                  <c:v>48</c:v>
                </c:pt>
                <c:pt idx="85">
                  <c:v>48</c:v>
                </c:pt>
                <c:pt idx="86">
                  <c:v>48</c:v>
                </c:pt>
                <c:pt idx="87">
                  <c:v>48</c:v>
                </c:pt>
                <c:pt idx="88">
                  <c:v>49</c:v>
                </c:pt>
                <c:pt idx="89">
                  <c:v>50</c:v>
                </c:pt>
                <c:pt idx="90">
                  <c:v>51</c:v>
                </c:pt>
                <c:pt idx="91">
                  <c:v>51</c:v>
                </c:pt>
                <c:pt idx="92">
                  <c:v>52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53</c:v>
                </c:pt>
                <c:pt idx="97">
                  <c:v>54</c:v>
                </c:pt>
                <c:pt idx="98">
                  <c:v>55</c:v>
                </c:pt>
                <c:pt idx="99">
                  <c:v>55</c:v>
                </c:pt>
                <c:pt idx="100">
                  <c:v>56</c:v>
                </c:pt>
                <c:pt idx="101">
                  <c:v>56</c:v>
                </c:pt>
                <c:pt idx="102">
                  <c:v>57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59</c:v>
                </c:pt>
                <c:pt idx="108">
                  <c:v>60</c:v>
                </c:pt>
                <c:pt idx="109">
                  <c:v>60</c:v>
                </c:pt>
                <c:pt idx="110">
                  <c:v>60</c:v>
                </c:pt>
                <c:pt idx="111">
                  <c:v>60</c:v>
                </c:pt>
                <c:pt idx="112">
                  <c:v>61</c:v>
                </c:pt>
                <c:pt idx="113">
                  <c:v>62</c:v>
                </c:pt>
                <c:pt idx="114">
                  <c:v>63</c:v>
                </c:pt>
                <c:pt idx="115">
                  <c:v>63</c:v>
                </c:pt>
                <c:pt idx="116">
                  <c:v>64</c:v>
                </c:pt>
                <c:pt idx="117">
                  <c:v>64</c:v>
                </c:pt>
                <c:pt idx="118">
                  <c:v>65</c:v>
                </c:pt>
                <c:pt idx="119">
                  <c:v>65</c:v>
                </c:pt>
                <c:pt idx="120">
                  <c:v>66</c:v>
                </c:pt>
                <c:pt idx="121">
                  <c:v>66</c:v>
                </c:pt>
                <c:pt idx="122">
                  <c:v>67</c:v>
                </c:pt>
                <c:pt idx="123">
                  <c:v>67</c:v>
                </c:pt>
                <c:pt idx="124">
                  <c:v>68</c:v>
                </c:pt>
                <c:pt idx="125">
                  <c:v>68</c:v>
                </c:pt>
                <c:pt idx="126">
                  <c:v>69</c:v>
                </c:pt>
                <c:pt idx="127">
                  <c:v>69</c:v>
                </c:pt>
                <c:pt idx="128">
                  <c:v>70</c:v>
                </c:pt>
                <c:pt idx="129">
                  <c:v>70</c:v>
                </c:pt>
                <c:pt idx="130">
                  <c:v>71</c:v>
                </c:pt>
                <c:pt idx="131">
                  <c:v>71</c:v>
                </c:pt>
                <c:pt idx="132">
                  <c:v>72</c:v>
                </c:pt>
                <c:pt idx="133">
                  <c:v>72</c:v>
                </c:pt>
                <c:pt idx="134">
                  <c:v>73</c:v>
                </c:pt>
                <c:pt idx="135">
                  <c:v>73</c:v>
                </c:pt>
                <c:pt idx="136">
                  <c:v>74</c:v>
                </c:pt>
                <c:pt idx="137">
                  <c:v>74</c:v>
                </c:pt>
                <c:pt idx="138">
                  <c:v>74</c:v>
                </c:pt>
                <c:pt idx="139">
                  <c:v>74</c:v>
                </c:pt>
                <c:pt idx="140">
                  <c:v>75</c:v>
                </c:pt>
                <c:pt idx="141">
                  <c:v>75</c:v>
                </c:pt>
                <c:pt idx="142">
                  <c:v>76</c:v>
                </c:pt>
                <c:pt idx="143">
                  <c:v>76</c:v>
                </c:pt>
                <c:pt idx="144">
                  <c:v>77</c:v>
                </c:pt>
                <c:pt idx="145">
                  <c:v>77</c:v>
                </c:pt>
                <c:pt idx="146">
                  <c:v>78</c:v>
                </c:pt>
                <c:pt idx="147">
                  <c:v>79</c:v>
                </c:pt>
                <c:pt idx="148">
                  <c:v>80</c:v>
                </c:pt>
                <c:pt idx="149">
                  <c:v>80</c:v>
                </c:pt>
                <c:pt idx="150">
                  <c:v>81</c:v>
                </c:pt>
                <c:pt idx="151">
                  <c:v>81</c:v>
                </c:pt>
                <c:pt idx="152">
                  <c:v>82</c:v>
                </c:pt>
                <c:pt idx="153">
                  <c:v>82</c:v>
                </c:pt>
                <c:pt idx="154">
                  <c:v>83</c:v>
                </c:pt>
                <c:pt idx="155">
                  <c:v>83</c:v>
                </c:pt>
                <c:pt idx="156">
                  <c:v>84</c:v>
                </c:pt>
                <c:pt idx="157">
                  <c:v>84</c:v>
                </c:pt>
                <c:pt idx="158">
                  <c:v>85</c:v>
                </c:pt>
                <c:pt idx="159">
                  <c:v>85</c:v>
                </c:pt>
                <c:pt idx="160">
                  <c:v>86</c:v>
                </c:pt>
                <c:pt idx="161">
                  <c:v>86</c:v>
                </c:pt>
                <c:pt idx="162">
                  <c:v>87</c:v>
                </c:pt>
                <c:pt idx="163">
                  <c:v>87</c:v>
                </c:pt>
                <c:pt idx="164">
                  <c:v>88</c:v>
                </c:pt>
                <c:pt idx="165">
                  <c:v>88</c:v>
                </c:pt>
                <c:pt idx="166">
                  <c:v>89</c:v>
                </c:pt>
                <c:pt idx="167">
                  <c:v>89</c:v>
                </c:pt>
                <c:pt idx="168">
                  <c:v>90</c:v>
                </c:pt>
                <c:pt idx="169">
                  <c:v>90</c:v>
                </c:pt>
                <c:pt idx="170">
                  <c:v>91</c:v>
                </c:pt>
                <c:pt idx="171">
                  <c:v>91</c:v>
                </c:pt>
                <c:pt idx="172">
                  <c:v>92</c:v>
                </c:pt>
                <c:pt idx="173">
                  <c:v>92</c:v>
                </c:pt>
                <c:pt idx="174">
                  <c:v>93</c:v>
                </c:pt>
                <c:pt idx="175">
                  <c:v>93</c:v>
                </c:pt>
                <c:pt idx="176">
                  <c:v>94</c:v>
                </c:pt>
                <c:pt idx="177">
                  <c:v>94</c:v>
                </c:pt>
                <c:pt idx="178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84-43D6-9FA8-80ECC783E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895456"/>
        <c:axId val="1266324800"/>
      </c:lineChart>
      <c:catAx>
        <c:axId val="13018954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324800"/>
        <c:crosses val="autoZero"/>
        <c:auto val="1"/>
        <c:lblAlgn val="ctr"/>
        <c:lblOffset val="100"/>
        <c:tickLblSkip val="30"/>
        <c:noMultiLvlLbl val="0"/>
      </c:catAx>
      <c:valAx>
        <c:axId val="126632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189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제목에 관한 문의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Proportional</a:t>
            </a:r>
            <a:r>
              <a:rPr lang="en-US" altLang="ko-KR" baseline="0" dirty="0"/>
              <a:t> Fairness </a:t>
            </a:r>
            <a:r>
              <a:rPr lang="ko-KR" altLang="en-US" baseline="0" dirty="0"/>
              <a:t>보장하기 위해 </a:t>
            </a:r>
            <a:r>
              <a:rPr lang="en-US" altLang="ko-KR" baseline="0" dirty="0"/>
              <a:t>Log </a:t>
            </a:r>
            <a:r>
              <a:rPr lang="ko-KR" altLang="en-US" baseline="0" dirty="0"/>
              <a:t>함수 사용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Threshold</a:t>
            </a:r>
            <a:r>
              <a:rPr lang="ko-KR" altLang="en-US" baseline="0" dirty="0"/>
              <a:t>보다 작으면 </a:t>
            </a:r>
            <a:r>
              <a:rPr lang="en-US" altLang="ko-KR" baseline="0" dirty="0"/>
              <a:t>/</a:t>
            </a:r>
            <a:r>
              <a:rPr lang="ko-KR" altLang="en-US" baseline="0" dirty="0"/>
              <a:t> 크면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109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람다와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x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에 관해 설명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rgbClr val="FF0000"/>
                </a:solidFill>
              </a:rPr>
              <a:t>2</a:t>
            </a:r>
            <a:r>
              <a:rPr lang="ko-KR" altLang="en-US" sz="1200" b="0" dirty="0">
                <a:solidFill>
                  <a:srgbClr val="FF0000"/>
                </a:solidFill>
              </a:rPr>
              <a:t>분</a:t>
            </a:r>
            <a:endParaRPr lang="en-US" altLang="ko-KR" sz="1200" b="0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rgbClr val="FF0000"/>
                </a:solidFill>
              </a:rPr>
              <a:t>Optimal solution </a:t>
            </a:r>
            <a:r>
              <a:rPr lang="ko-KR" altLang="en-US" sz="1200" b="0" dirty="0">
                <a:solidFill>
                  <a:srgbClr val="FF0000"/>
                </a:solidFill>
              </a:rPr>
              <a:t>풀기 위해 </a:t>
            </a:r>
            <a:r>
              <a:rPr lang="en-US" altLang="ko-KR" sz="1200" b="0" dirty="0">
                <a:solidFill>
                  <a:srgbClr val="FF0000"/>
                </a:solidFill>
              </a:rPr>
              <a:t>Lagrange</a:t>
            </a:r>
            <a:r>
              <a:rPr lang="en-US" altLang="ko-KR" sz="1200" b="0" baseline="0" dirty="0">
                <a:solidFill>
                  <a:srgbClr val="FF0000"/>
                </a:solidFill>
              </a:rPr>
              <a:t> Multiplier </a:t>
            </a:r>
            <a:r>
              <a:rPr lang="ko-KR" altLang="en-US" sz="1200" b="0" baseline="0" dirty="0">
                <a:solidFill>
                  <a:srgbClr val="FF0000"/>
                </a:solidFill>
              </a:rPr>
              <a:t>사용 한다는 것 설명</a:t>
            </a:r>
            <a:endParaRPr lang="en-US" altLang="ko-KR" sz="1200" b="0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0000"/>
                </a:solidFill>
              </a:rPr>
              <a:t>Lagrange Multiplier</a:t>
            </a:r>
            <a:r>
              <a:rPr lang="ko-KR" altLang="en-US" sz="1200" dirty="0">
                <a:solidFill>
                  <a:srgbClr val="FF0000"/>
                </a:solidFill>
              </a:rPr>
              <a:t>를 사용할 경우 </a:t>
            </a:r>
            <a:r>
              <a:rPr lang="en-US" altLang="ko-KR" sz="1200" dirty="0">
                <a:solidFill>
                  <a:srgbClr val="FF0000"/>
                </a:solidFill>
              </a:rPr>
              <a:t>AP</a:t>
            </a:r>
            <a:r>
              <a:rPr lang="ko-KR" altLang="en-US" sz="1200" dirty="0">
                <a:solidFill>
                  <a:srgbClr val="FF0000"/>
                </a:solidFill>
              </a:rPr>
              <a:t> 하나당 람다가 생기게 때문에 여러 개의 람다를 조절할 경우 </a:t>
            </a:r>
            <a:r>
              <a:rPr lang="en-US" altLang="ko-KR" sz="1200" dirty="0">
                <a:solidFill>
                  <a:srgbClr val="FF0000"/>
                </a:solidFill>
              </a:rPr>
              <a:t>Full Search </a:t>
            </a:r>
            <a:r>
              <a:rPr lang="ko-KR" altLang="en-US" sz="1200" dirty="0">
                <a:solidFill>
                  <a:srgbClr val="FF0000"/>
                </a:solidFill>
              </a:rPr>
              <a:t>와 다를 바가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90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2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Inner</a:t>
            </a:r>
            <a:r>
              <a:rPr kumimoji="1" lang="en-US" altLang="ko-KR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loop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Out loop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79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</a:t>
                </a:r>
                <a:r>
                  <a:rPr lang="ko-KR" altLang="en-US" dirty="0"/>
                  <a:t>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Timeslot </a:t>
                </a:r>
                <a:r>
                  <a:rPr lang="ko-KR" altLang="en-US" dirty="0"/>
                  <a:t>설명하고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1515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831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만일</a:t>
                </a:r>
                <a:r>
                  <a:rPr lang="en-US" altLang="ko-KR" dirty="0"/>
                  <a:t>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𝑥_31=1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두 번째 비율 큰 것 선택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25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743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Frozen</a:t>
            </a:r>
            <a:r>
              <a:rPr lang="ko-KR" altLang="en-US" dirty="0"/>
              <a:t>이 발생하는 조건 찾으면서 </a:t>
            </a:r>
            <a:r>
              <a:rPr lang="en-US" altLang="ko-KR" dirty="0"/>
              <a:t>traffic control</a:t>
            </a:r>
            <a:r>
              <a:rPr lang="ko-KR" altLang="en-US" dirty="0"/>
              <a:t>과 </a:t>
            </a:r>
            <a:r>
              <a:rPr lang="en-US" altLang="ko-KR" dirty="0"/>
              <a:t>timeslot </a:t>
            </a:r>
            <a:r>
              <a:rPr lang="ko-KR" altLang="en-US" dirty="0"/>
              <a:t>값 정함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519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0799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를 조절해서 </a:t>
            </a:r>
            <a:r>
              <a:rPr lang="en-US" altLang="ko-KR" dirty="0" err="1"/>
              <a:t>psnr</a:t>
            </a:r>
            <a:r>
              <a:rPr lang="ko-KR" altLang="en-US" dirty="0"/>
              <a:t> 증가시킨다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9126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인터넷 사용자 증가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traffic </a:t>
            </a:r>
            <a:r>
              <a:rPr lang="ko-KR" altLang="en-US" dirty="0">
                <a:sym typeface="Wingdings" panose="05000000000000000000" pitchFamily="2" charset="2"/>
              </a:rPr>
              <a:t>증가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bandwidth </a:t>
            </a:r>
            <a:r>
              <a:rPr lang="ko-KR" altLang="en-US" dirty="0"/>
              <a:t>관리 필요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/>
              <a:t>고품질의 비디오 스트링 서비스 요청 증가 </a:t>
            </a:r>
            <a:r>
              <a:rPr lang="en-US" altLang="ko-KR" dirty="0"/>
              <a:t>(</a:t>
            </a:r>
            <a:r>
              <a:rPr lang="ko-KR" altLang="en-US" dirty="0">
                <a:sym typeface="Wingdings" panose="05000000000000000000" pitchFamily="2" charset="2"/>
              </a:rPr>
              <a:t>더 많은 대역폭이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초반 구간은 확인 결과 버퍼를 다 못 채우는 경향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871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47439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4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분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이러한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video traffic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을 다루기 위한 기술로써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DASH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가 있습니다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세그먼트 잘게 쪼개 저장하는 것 설명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전체가 아닌 각 클라이언트 상황만 고려</a:t>
            </a:r>
            <a:r>
              <a:rPr kumimoji="1" lang="ko-KR" altLang="en-US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 </a:t>
            </a:r>
            <a:r>
              <a:rPr kumimoji="1" lang="en-US" altLang="ko-KR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kumimoji="1" lang="ko-KR" altLang="en-US" sz="1200" kern="1200" baseline="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자원 사용의 불공정성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1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분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5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30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초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8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5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1.png"/><Relationship Id="rId5" Type="http://schemas.openxmlformats.org/officeDocument/2006/relationships/image" Target="../media/image291.png"/><Relationship Id="rId10" Type="http://schemas.openxmlformats.org/officeDocument/2006/relationships/image" Target="../media/image210.png"/><Relationship Id="rId4" Type="http://schemas.openxmlformats.org/officeDocument/2006/relationships/image" Target="../media/image281.png"/><Relationship Id="rId9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1.png"/><Relationship Id="rId5" Type="http://schemas.openxmlformats.org/officeDocument/2006/relationships/image" Target="../media/image291.png"/><Relationship Id="rId10" Type="http://schemas.openxmlformats.org/officeDocument/2006/relationships/image" Target="../media/image210.png"/><Relationship Id="rId4" Type="http://schemas.openxmlformats.org/officeDocument/2006/relationships/image" Target="../media/image281.png"/><Relationship Id="rId9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1.png"/><Relationship Id="rId5" Type="http://schemas.openxmlformats.org/officeDocument/2006/relationships/image" Target="../media/image291.png"/><Relationship Id="rId10" Type="http://schemas.openxmlformats.org/officeDocument/2006/relationships/image" Target="../media/image210.png"/><Relationship Id="rId4" Type="http://schemas.openxmlformats.org/officeDocument/2006/relationships/image" Target="../media/image281.png"/><Relationship Id="rId9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1.png"/><Relationship Id="rId5" Type="http://schemas.openxmlformats.org/officeDocument/2006/relationships/image" Target="../media/image291.png"/><Relationship Id="rId10" Type="http://schemas.openxmlformats.org/officeDocument/2006/relationships/image" Target="../media/image210.png"/><Relationship Id="rId4" Type="http://schemas.openxmlformats.org/officeDocument/2006/relationships/image" Target="../media/image281.png"/><Relationship Id="rId9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1.png"/><Relationship Id="rId5" Type="http://schemas.openxmlformats.org/officeDocument/2006/relationships/image" Target="../media/image291.png"/><Relationship Id="rId15" Type="http://schemas.openxmlformats.org/officeDocument/2006/relationships/image" Target="../media/image290.png"/><Relationship Id="rId10" Type="http://schemas.openxmlformats.org/officeDocument/2006/relationships/image" Target="../media/image210.png"/><Relationship Id="rId4" Type="http://schemas.openxmlformats.org/officeDocument/2006/relationships/image" Target="../media/image281.png"/><Relationship Id="rId9" Type="http://schemas.openxmlformats.org/officeDocument/2006/relationships/image" Target="../media/image200.png"/><Relationship Id="rId1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13" Type="http://schemas.openxmlformats.org/officeDocument/2006/relationships/chart" Target="../charts/chart23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12" Type="http://schemas.openxmlformats.org/officeDocument/2006/relationships/chart" Target="../charts/chart2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11" Type="http://schemas.openxmlformats.org/officeDocument/2006/relationships/chart" Target="../charts/chart21.xml"/><Relationship Id="rId5" Type="http://schemas.openxmlformats.org/officeDocument/2006/relationships/chart" Target="../charts/chart15.xml"/><Relationship Id="rId10" Type="http://schemas.openxmlformats.org/officeDocument/2006/relationships/chart" Target="../charts/chart20.xml"/><Relationship Id="rId4" Type="http://schemas.openxmlformats.org/officeDocument/2006/relationships/chart" Target="../charts/chart14.xml"/><Relationship Id="rId9" Type="http://schemas.openxmlformats.org/officeDocument/2006/relationships/chart" Target="../charts/chart19.xml"/><Relationship Id="rId14" Type="http://schemas.openxmlformats.org/officeDocument/2006/relationships/chart" Target="../charts/char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sco.com/c/en/us/solutions/collateral/executive-perspectives/annual-internet-report/white-paper-c11-741490.html" TargetMode="Externa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13" Type="http://schemas.openxmlformats.org/officeDocument/2006/relationships/chart" Target="../charts/chart35.xml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12" Type="http://schemas.openxmlformats.org/officeDocument/2006/relationships/chart" Target="../charts/chart3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8.xml"/><Relationship Id="rId11" Type="http://schemas.openxmlformats.org/officeDocument/2006/relationships/chart" Target="../charts/chart33.xml"/><Relationship Id="rId5" Type="http://schemas.openxmlformats.org/officeDocument/2006/relationships/chart" Target="../charts/chart27.xml"/><Relationship Id="rId10" Type="http://schemas.openxmlformats.org/officeDocument/2006/relationships/chart" Target="../charts/chart32.xml"/><Relationship Id="rId4" Type="http://schemas.openxmlformats.org/officeDocument/2006/relationships/chart" Target="../charts/chart26.xml"/><Relationship Id="rId9" Type="http://schemas.openxmlformats.org/officeDocument/2006/relationships/chart" Target="../charts/chart31.xml"/><Relationship Id="rId14" Type="http://schemas.openxmlformats.org/officeDocument/2006/relationships/chart" Target="../charts/char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2.xml"/><Relationship Id="rId13" Type="http://schemas.openxmlformats.org/officeDocument/2006/relationships/chart" Target="../charts/chart47.xml"/><Relationship Id="rId3" Type="http://schemas.openxmlformats.org/officeDocument/2006/relationships/chart" Target="../charts/chart37.xml"/><Relationship Id="rId7" Type="http://schemas.openxmlformats.org/officeDocument/2006/relationships/chart" Target="../charts/chart41.xml"/><Relationship Id="rId12" Type="http://schemas.openxmlformats.org/officeDocument/2006/relationships/chart" Target="../charts/chart4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0.xml"/><Relationship Id="rId11" Type="http://schemas.openxmlformats.org/officeDocument/2006/relationships/chart" Target="../charts/chart45.xml"/><Relationship Id="rId5" Type="http://schemas.openxmlformats.org/officeDocument/2006/relationships/chart" Target="../charts/chart39.xml"/><Relationship Id="rId10" Type="http://schemas.openxmlformats.org/officeDocument/2006/relationships/chart" Target="../charts/chart44.xml"/><Relationship Id="rId4" Type="http://schemas.openxmlformats.org/officeDocument/2006/relationships/chart" Target="../charts/chart38.xml"/><Relationship Id="rId9" Type="http://schemas.openxmlformats.org/officeDocument/2006/relationships/chart" Target="../charts/chart43.xml"/><Relationship Id="rId14" Type="http://schemas.openxmlformats.org/officeDocument/2006/relationships/chart" Target="../charts/chart4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80.png"/><Relationship Id="rId5" Type="http://schemas.openxmlformats.org/officeDocument/2006/relationships/image" Target="../media/image291.png"/><Relationship Id="rId10" Type="http://schemas.openxmlformats.org/officeDocument/2006/relationships/image" Target="../media/image210.png"/><Relationship Id="rId4" Type="http://schemas.openxmlformats.org/officeDocument/2006/relationships/image" Target="../media/image281.png"/><Relationship Id="rId9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dirty="0"/>
              <a:t>How Much Can Visual Quality of HTTP Adaptive Streaming Be Improved By Cooperative SDN-enabled </a:t>
            </a:r>
            <a:r>
              <a:rPr lang="en-US" altLang="ko-KR" dirty="0" err="1"/>
              <a:t>WiFi</a:t>
            </a:r>
            <a:r>
              <a:rPr lang="en-US" altLang="ko-KR" dirty="0"/>
              <a:t> APs? 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2020-06-12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Proposed Video Streaming Service</a:t>
            </a:r>
          </a:p>
          <a:p>
            <a:pPr algn="ctr"/>
            <a:r>
              <a:rPr lang="en-US" altLang="ko-KR" sz="3200" b="1" dirty="0">
                <a:solidFill>
                  <a:schemeClr val="bg2"/>
                </a:solidFill>
              </a:rPr>
              <a:t>System Architecture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/ 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009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The system consists of four elements.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50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SDN Application </a:t>
            </a:r>
            <a:r>
              <a:rPr lang="en-US" altLang="ko-KR" b="1" kern="0" dirty="0"/>
              <a:t>periodically collects</a:t>
            </a:r>
            <a:r>
              <a:rPr lang="en-US" altLang="ko-KR" kern="0" dirty="0"/>
              <a:t> resource information.</a:t>
            </a:r>
          </a:p>
          <a:p>
            <a:pPr lvl="1"/>
            <a:r>
              <a:rPr lang="en-US" altLang="ko-KR" kern="0" dirty="0"/>
              <a:t>Based on the collected resources, the </a:t>
            </a:r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/>
              <a:t>delivery ratio</a:t>
            </a:r>
            <a:r>
              <a:rPr lang="en-US" altLang="ko-KR" kern="0" dirty="0"/>
              <a:t> of the client are determined.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1118822"/>
            <a:ext cx="2088232" cy="209415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7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Media Server keeps </a:t>
            </a:r>
            <a:r>
              <a:rPr lang="en-US" altLang="ko-KR" b="1" kern="0" dirty="0"/>
              <a:t>MPD</a:t>
            </a:r>
            <a:r>
              <a:rPr lang="en-US" altLang="ko-KR" kern="0" dirty="0"/>
              <a:t> (Media Presentation Description) and </a:t>
            </a:r>
            <a:r>
              <a:rPr lang="en-US" altLang="ko-KR" b="1" kern="0" dirty="0"/>
              <a:t>videos</a:t>
            </a:r>
            <a:r>
              <a:rPr lang="en-US" altLang="ko-KR" kern="0" dirty="0"/>
              <a:t>.</a:t>
            </a:r>
          </a:p>
          <a:p>
            <a:pPr lvl="1"/>
            <a:r>
              <a:rPr lang="en-US" altLang="ko-KR" kern="0" dirty="0"/>
              <a:t>it keeps the videos in segment units according to the </a:t>
            </a:r>
            <a:r>
              <a:rPr lang="en-US" altLang="ko-KR" b="1" kern="0" dirty="0"/>
              <a:t>encoding rate</a:t>
            </a:r>
            <a:r>
              <a:rPr lang="en-US" altLang="ko-KR" kern="0" dirty="0"/>
              <a:t>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31840" y="1412776"/>
            <a:ext cx="2232248" cy="1584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AP agent periodically provides resource information to SDN application.</a:t>
            </a:r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11760" y="3429000"/>
            <a:ext cx="2952328" cy="93610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8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12474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DASH Client is a client that receives video streaming.</a:t>
            </a:r>
          </a:p>
          <a:p>
            <a:pPr lvl="1"/>
            <a:r>
              <a:rPr lang="en-US" altLang="ko-KR" kern="0" dirty="0"/>
              <a:t>DASH Client connects to </a:t>
            </a:r>
            <a:r>
              <a:rPr lang="en-US" altLang="ko-KR" b="1" kern="0" dirty="0"/>
              <a:t>multiple APs</a:t>
            </a:r>
            <a:r>
              <a:rPr lang="en-US" altLang="ko-KR" kern="0" dirty="0"/>
              <a:t> using multiple interfaces.</a:t>
            </a:r>
          </a:p>
          <a:p>
            <a:pPr lvl="1"/>
            <a:r>
              <a:rPr lang="en-US" altLang="ko-KR" b="1" kern="0" dirty="0"/>
              <a:t>Bitrate</a:t>
            </a:r>
            <a:r>
              <a:rPr lang="en-US" altLang="ko-KR" kern="0" dirty="0"/>
              <a:t> and </a:t>
            </a:r>
            <a:r>
              <a:rPr lang="en-US" altLang="ko-KR" b="1" kern="0" dirty="0"/>
              <a:t>delivery ratio</a:t>
            </a:r>
            <a:r>
              <a:rPr lang="en-US" altLang="ko-KR" kern="0" dirty="0"/>
              <a:t> are controlled by SDN Application.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marL="457200" lvl="1" indent="0">
              <a:buNone/>
            </a:pPr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6E2ED0F-5F8B-4AFB-9F41-532792DE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8822"/>
            <a:ext cx="5126744" cy="504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71800" y="4869160"/>
            <a:ext cx="2664296" cy="129614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8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Proposed Video Streaming Service</a:t>
            </a:r>
          </a:p>
          <a:p>
            <a:pPr algn="ctr"/>
            <a:r>
              <a:rPr lang="en-US" altLang="ko-KR" sz="3200" b="1" dirty="0">
                <a:solidFill>
                  <a:schemeClr val="bg2"/>
                </a:solidFill>
              </a:rPr>
              <a:t>Problem Description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/ 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895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F7439-6750-4501-B94B-733CAD38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D2B72-445E-49CA-BE00-27795C93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72671-B853-47CD-9982-D30FFB638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F84403A3-45BD-4F6F-A2DE-DE0B8A9D45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3076156"/>
                  </p:ext>
                </p:extLst>
              </p:nvPr>
            </p:nvGraphicFramePr>
            <p:xfrm>
              <a:off x="89520" y="2060848"/>
              <a:ext cx="5562600" cy="240284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1085283590"/>
                        </a:ext>
                      </a:extLst>
                    </a:gridCol>
                    <a:gridCol w="4533900">
                      <a:extLst>
                        <a:ext uri="{9D8B030D-6E8A-4147-A177-3AD203B41FA5}">
                          <a16:colId xmlns:a16="http://schemas.microsoft.com/office/drawing/2014/main" val="120622707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just" fontAlgn="t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ko-KR" sz="1200" u="none" strike="noStrike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,</m:t>
                                  </m:r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𝑎𝑛𝑑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ar-AE" altLang="ko-KR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1200" u="none" strike="noStrike" kern="100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𝑖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𝑁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, ∀ 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𝑗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𝑀</m:t>
                              </m:r>
                              <m:r>
                                <a:rPr lang="ar-AE" sz="1200" u="none" strike="noStrike" kern="10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</m:oMath>
                          </a14:m>
                          <a:r>
                            <a:rPr lang="ar-AE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to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958396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t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ar-AE" altLang="ko-KR" sz="1200" u="none" strike="noStrike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|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𝑁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|</m:t>
                                    </m:r>
                                  </m:sup>
                                  <m:e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ar-AE" altLang="ko-KR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ar-AE" altLang="ko-KR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ar-AE" altLang="ko-KR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ar-AE" altLang="ko-KR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ar-AE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836894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en-US" altLang="ko-KR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t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ar-AE" altLang="ko-KR" sz="1200" u="none" strike="noStrike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𝑗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|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𝑀</m:t>
                                    </m:r>
                                    <m:r>
                                      <a:rPr lang="ar-AE" sz="1200" u="none" strike="noStrike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ar-AE" altLang="ko-KR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𝑖</m:t>
                                        </m:r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,</m:t>
                                        </m:r>
                                        <m:r>
                                          <a:rPr lang="ar-AE" sz="1200" u="none" strike="noStrike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ar-AE" sz="1200" u="none" strike="noStrike" kern="1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ar-AE" sz="1200" u="none" strike="noStrike" kern="1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</m:t>
                                </m:r>
                                <m:r>
                                  <a:rPr lang="ar-AE" sz="1200" u="none" strike="noStrike" kern="10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 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𝑓𝑜𝑟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∀ 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𝑖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∈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ar-AE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246817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ar-AE" altLang="ko-KR" sz="1200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ar-AE" altLang="ko-KR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ar-AE" sz="1200" u="none" strike="noStrike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𝑓𝑜𝑟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 ∀ 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𝑖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∈</m:t>
                                </m:r>
                                <m:r>
                                  <a:rPr lang="ar-AE" sz="1200" u="none" strike="noStrike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ar-AE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17266458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altLang="ko-KR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t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ar-AE" altLang="ko-KR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</m:ctrlPr>
                                </m:naryPr>
                                <m:sub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=</m:t>
                                  </m:r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ar-AE" altLang="ko-KR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ar-AE" altLang="ko-KR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ar-AE" altLang="ko-KR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ar-AE" altLang="ko-KR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ar-AE" altLang="ko-KR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altLang="ko-KR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,</m:t>
                                          </m:r>
                                          <m:r>
                                            <a:rPr lang="ar-AE" sz="1200" u="none" strike="noStrike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ar-AE" altLang="ko-KR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+</m:t>
                                  </m:r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𝑆</m:t>
                                  </m:r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ar-AE" altLang="ko-KR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𝑏𝑢𝑓</m:t>
                                      </m:r>
                                    </m:sub>
                                    <m:sup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𝑚𝑒𝑑</m:t>
                                      </m:r>
                                    </m:sup>
                                  </m:sSubSup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altLang="ko-KR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ar-AE" sz="1200" u="none" strike="noStrike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</a:rPr>
                                        <m:t>𝑏𝑢𝑓</m:t>
                                      </m:r>
                                    </m:sub>
                                  </m:sSub>
                                  <m:r>
                                    <a:rPr lang="ar-AE" sz="1200" u="none" strike="noStrike">
                                      <a:solidFill>
                                        <a:schemeClr val="tx1"/>
                                      </a:solidFill>
                                      <a:effectLst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𝑓𝑜𝑟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 ∀ 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𝑗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∈</m:t>
                              </m:r>
                              <m:r>
                                <a:rPr lang="ar-AE" sz="1200" u="none" strike="noStrike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𝑀</m:t>
                              </m:r>
                            </m:oMath>
                          </a14:m>
                          <a:endParaRPr lang="ar-AE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554657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F84403A3-45BD-4F6F-A2DE-DE0B8A9D45E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83076156"/>
                  </p:ext>
                </p:extLst>
              </p:nvPr>
            </p:nvGraphicFramePr>
            <p:xfrm>
              <a:off x="89520" y="2060848"/>
              <a:ext cx="5562600" cy="2402841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1085283590"/>
                        </a:ext>
                      </a:extLst>
                    </a:gridCol>
                    <a:gridCol w="4533900">
                      <a:extLst>
                        <a:ext uri="{9D8B030D-6E8A-4147-A177-3AD203B41FA5}">
                          <a16:colId xmlns:a16="http://schemas.microsoft.com/office/drawing/2014/main" val="1206227070"/>
                        </a:ext>
                      </a:extLst>
                    </a:gridCol>
                  </a:tblGrid>
                  <a:tr h="331089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Determine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1852" r="-537" b="-75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839684"/>
                      </a:ext>
                    </a:extLst>
                  </a:tr>
                  <a:tr h="581914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Maximize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57292" r="-537" b="-323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3689426"/>
                      </a:ext>
                    </a:extLst>
                  </a:tr>
                  <a:tr h="612966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>
                              <a:solidFill>
                                <a:schemeClr val="tx1"/>
                              </a:solidFill>
                              <a:effectLst/>
                            </a:rPr>
                            <a:t>subject to</a:t>
                          </a:r>
                          <a:endParaRPr lang="en-US" altLang="ko-KR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149505" r="-537" b="-207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4681708"/>
                      </a:ext>
                    </a:extLst>
                  </a:tr>
                  <a:tr h="329565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altLang="ko-KR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466667" r="-537" b="-2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645851"/>
                      </a:ext>
                    </a:extLst>
                  </a:tr>
                  <a:tr h="547307">
                    <a:tc>
                      <a:txBody>
                        <a:bodyPr/>
                        <a:lstStyle/>
                        <a:p>
                          <a:pPr algn="just" fontAlgn="ctr" latinLnBrk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u="none" strike="noStrike" kern="1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US" altLang="ko-KR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8580" marR="68580" marT="9525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9525" marB="0" anchor="ctr">
                        <a:blipFill>
                          <a:blip r:embed="rId3"/>
                          <a:stretch>
                            <a:fillRect l="-22819" t="-340000" r="-537" b="-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4657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788427"/>
                  </p:ext>
                </p:extLst>
              </p:nvPr>
            </p:nvGraphicFramePr>
            <p:xfrm>
              <a:off x="5580112" y="1052736"/>
              <a:ext cx="3384376" cy="5551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delivery ratio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 receives through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 receives streaming service.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Bitrate that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 wants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receive streaming service.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number of UE 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number of AP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2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2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Bandwidth between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2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2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𝐴𝑃</m:t>
                                  </m:r>
                                </m:e>
                                <m:sub>
                                  <m:r>
                                    <a:rPr lang="en-US" altLang="ko-KR" sz="12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𝑏𝑢𝑓</m:t>
                                    </m:r>
                                  </m:sub>
                                  <m:sup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𝑚𝑒𝑑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Median value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𝑈𝐸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s’ buffer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23265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𝑏𝑢𝑓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threshold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0806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en-US" altLang="ko-KR" sz="1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control 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727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 kern="1200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parameter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  <m:r>
                                <a:rPr lang="en-US" altLang="ko-KR" sz="12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2474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5788427"/>
                  </p:ext>
                </p:extLst>
              </p:nvPr>
            </p:nvGraphicFramePr>
            <p:xfrm>
              <a:off x="5580112" y="1052736"/>
              <a:ext cx="3384376" cy="55519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80519" r="-329231" b="-10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80519" r="-469" b="-100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82895" r="-329231" b="-9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182895" r="-469" b="-9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286667" r="-329231" b="-8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286667" r="-469" b="-8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475410" r="-329231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number of UE 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585000" r="-329231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The number of AP 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540789" r="-329231" b="-5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PSNR parameter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(depended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on video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811667" r="-329231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811667" r="-469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896721" r="-32923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DASH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</a:rPr>
                            <a:t> segment length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996721" r="-3292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Manage resource in terms of time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096721" r="-3292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1096721" r="-46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265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196721" r="-32923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threshold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0806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296721" r="-32923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Buffer control 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727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396721" r="-32923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751" t="-1396721" r="-46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74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37B9E2-1A23-4584-8E33-6BBE1C4635DC}"/>
                  </a:ext>
                </a:extLst>
              </p:cNvPr>
              <p:cNvSpPr txBox="1"/>
              <p:nvPr/>
            </p:nvSpPr>
            <p:spPr bwMode="auto">
              <a:xfrm>
                <a:off x="1691680" y="4469652"/>
                <a:ext cx="45777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1200" dirty="0">
                    <a:solidFill>
                      <a:schemeClr val="dk1"/>
                    </a:solidFill>
                    <a:ea typeface="+mn-ea"/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d>
                      <m:d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ar-AE" altLang="ko-KR" sz="1200" kern="10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p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p>
                    </m:sSup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ar-AE" altLang="ko-KR" sz="1200" kern="10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p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lang="ar-AE" altLang="ko-KR" sz="1200" kern="10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en-US" altLang="ko-KR" sz="1200" b="0" i="1" kern="1200" smtClean="0">
                        <a:solidFill>
                          <a:schemeClr val="dk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 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37B9E2-1A23-4584-8E33-6BBE1C46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4469652"/>
                <a:ext cx="4577714" cy="276999"/>
              </a:xfrm>
              <a:prstGeom prst="rect">
                <a:avLst/>
              </a:prstGeom>
              <a:blipFill>
                <a:blip r:embed="rId5"/>
                <a:stretch>
                  <a:fillRect t="-2174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5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Proposed Video Streaming Service</a:t>
            </a:r>
          </a:p>
          <a:p>
            <a:pPr algn="ctr"/>
            <a:r>
              <a:rPr lang="en-US" altLang="ko-KR" sz="3200" b="1" dirty="0">
                <a:solidFill>
                  <a:schemeClr val="bg2"/>
                </a:solidFill>
              </a:rPr>
              <a:t>Proposed Algorithm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/ 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510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062224" cy="5760640"/>
            <a:chOff x="34068" y="1052736"/>
            <a:chExt cx="906222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812892" y="5772726"/>
                  <a:ext cx="228340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2892" y="5772726"/>
                  <a:ext cx="228340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306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 flipH="1">
              <a:off x="3543728" y="4386080"/>
              <a:ext cx="1" cy="4705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8" y="5406865"/>
              <a:ext cx="0" cy="3931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5458003" y="6075172"/>
              <a:ext cx="135488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5458003" y="3520302"/>
              <a:ext cx="2496588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878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Introduction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Video Streaming Service</a:t>
            </a:r>
          </a:p>
          <a:p>
            <a:pPr lvl="1"/>
            <a:r>
              <a:rPr lang="en-US" altLang="ko-KR" dirty="0"/>
              <a:t>System Architecture</a:t>
            </a:r>
          </a:p>
          <a:p>
            <a:pPr lvl="1"/>
            <a:r>
              <a:rPr lang="en-US" altLang="ko-KR" dirty="0"/>
              <a:t>Problem Description</a:t>
            </a:r>
          </a:p>
          <a:p>
            <a:pPr lvl="1"/>
            <a:r>
              <a:rPr lang="en-US" altLang="ko-KR" dirty="0"/>
              <a:t>Proposed Algorithm</a:t>
            </a:r>
          </a:p>
          <a:p>
            <a:endParaRPr lang="en-US" altLang="ko-KR" dirty="0"/>
          </a:p>
          <a:p>
            <a:r>
              <a:rPr lang="en-US" altLang="ko-KR" dirty="0"/>
              <a:t>Experimental Results</a:t>
            </a:r>
          </a:p>
          <a:p>
            <a:pPr lvl="1"/>
            <a:r>
              <a:rPr lang="en-US" altLang="ko-KR" dirty="0"/>
              <a:t>Experimental Environments</a:t>
            </a:r>
          </a:p>
          <a:p>
            <a:pPr lvl="1"/>
            <a:r>
              <a:rPr lang="en-US" altLang="ko-KR" dirty="0"/>
              <a:t>Performance Verification of Proposed System</a:t>
            </a:r>
          </a:p>
          <a:p>
            <a:pPr lvl="1"/>
            <a:r>
              <a:rPr lang="en-US" altLang="ko-KR" dirty="0"/>
              <a:t>Performance Comparison with Other Algorithms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Conclusion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93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306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 flipH="1">
              <a:off x="3543728" y="4386080"/>
              <a:ext cx="1" cy="4705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8" y="5406865"/>
              <a:ext cx="0" cy="3931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5458003" y="6075172"/>
              <a:ext cx="13049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5458003" y="3520302"/>
              <a:ext cx="2496588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6" name="직사각형 45"/>
          <p:cNvSpPr/>
          <p:nvPr/>
        </p:nvSpPr>
        <p:spPr>
          <a:xfrm>
            <a:off x="0" y="1002303"/>
            <a:ext cx="9144000" cy="6151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8134407" y="1617528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Normal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1760" y="1101825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7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306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 flipH="1">
              <a:off x="3543728" y="4386080"/>
              <a:ext cx="1" cy="4705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8" y="5406865"/>
              <a:ext cx="0" cy="3931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5458003" y="6075172"/>
              <a:ext cx="13049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5458003" y="3520302"/>
              <a:ext cx="2496588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Box 46"/>
          <p:cNvSpPr txBox="1"/>
          <p:nvPr/>
        </p:nvSpPr>
        <p:spPr bwMode="auto">
          <a:xfrm>
            <a:off x="7668344" y="1876762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Congestion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1760" y="1101825"/>
            <a:ext cx="2232248" cy="41607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4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8" y="1052736"/>
            <a:ext cx="9112154" cy="5760640"/>
            <a:chOff x="34068" y="1052736"/>
            <a:chExt cx="9112154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306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 flipH="1">
              <a:off x="3543728" y="4386080"/>
              <a:ext cx="1" cy="4705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8" y="5406865"/>
              <a:ext cx="0" cy="3931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5458003" y="6075172"/>
              <a:ext cx="13049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5458003" y="3520302"/>
              <a:ext cx="2496588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4" y="1327860"/>
              <a:ext cx="3570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Box 46"/>
          <p:cNvSpPr txBox="1"/>
          <p:nvPr/>
        </p:nvSpPr>
        <p:spPr bwMode="auto">
          <a:xfrm>
            <a:off x="7668344" y="1876762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Congestion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50575" y="2381487"/>
            <a:ext cx="1795942" cy="27699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03411" y="2861147"/>
            <a:ext cx="3087577" cy="30139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5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Lagrange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  <m:e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ko-KR" sz="1600" kern="1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Too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many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lambdas…</a:t>
                </a:r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It is similar to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Full Search</a:t>
                </a:r>
              </a:p>
              <a:p>
                <a:pPr lvl="1"/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/>
                  <a:t>VAP</a:t>
                </a:r>
              </a:p>
              <a:p>
                <a:pPr lvl="1"/>
                <a:r>
                  <a:rPr lang="en-US" altLang="ko-KR" dirty="0"/>
                  <a:t>Like one AP (one lambda)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𝑏𝑤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𝑀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CF3F9803-E535-4119-B067-5F46A5455427}"/>
              </a:ext>
            </a:extLst>
          </p:cNvPr>
          <p:cNvGrpSpPr/>
          <p:nvPr/>
        </p:nvGrpSpPr>
        <p:grpSpPr>
          <a:xfrm>
            <a:off x="323528" y="3912341"/>
            <a:ext cx="8690088" cy="2540995"/>
            <a:chOff x="323528" y="3696317"/>
            <a:chExt cx="8690088" cy="254099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56775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696317"/>
              <a:ext cx="3433504" cy="251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오른쪽 화살표 5"/>
            <p:cNvSpPr/>
            <p:nvPr/>
          </p:nvSpPr>
          <p:spPr>
            <a:xfrm>
              <a:off x="4283968" y="4817023"/>
              <a:ext cx="648072" cy="360040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81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67C2E0-8FD8-41EA-99B7-E542A9261484}"/>
              </a:ext>
            </a:extLst>
          </p:cNvPr>
          <p:cNvSpPr/>
          <p:nvPr/>
        </p:nvSpPr>
        <p:spPr>
          <a:xfrm>
            <a:off x="3059832" y="5949280"/>
            <a:ext cx="3024336" cy="8325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067" y="1052736"/>
            <a:ext cx="9112155" cy="5760640"/>
            <a:chOff x="34067" y="1052736"/>
            <a:chExt cx="9112155" cy="5760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EDA6C2D-ABEC-42D7-9AEC-4411CF49E513}"/>
                    </a:ext>
                  </a:extLst>
                </p:cNvPr>
                <p:cNvSpPr/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Initialize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ko-KR" altLang="en-US" sz="1200" b="1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EDA6C2D-ABEC-42D7-9AEC-4411CF49E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58" y="1899377"/>
                  <a:ext cx="1401346" cy="2945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/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1)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순서도: 판단 11">
                  <a:extLst>
                    <a:ext uri="{FF2B5EF4-FFF2-40B4-BE49-F238E27FC236}">
                      <a16:creationId xmlns:a16="http://schemas.microsoft.com/office/drawing/2014/main" id="{8AC5A95D-61FD-480D-A135-266FC953E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5800048"/>
                  <a:ext cx="3828550" cy="550247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/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en-US" altLang="ko-KR" sz="1200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3)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순서도: 판단 12">
                  <a:extLst>
                    <a:ext uri="{FF2B5EF4-FFF2-40B4-BE49-F238E27FC236}">
                      <a16:creationId xmlns:a16="http://schemas.microsoft.com/office/drawing/2014/main" id="{E2F6918B-52F0-4B34-80D5-949406E6A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70" y="3469001"/>
                  <a:ext cx="5394717" cy="917079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/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solidFill>
                  <a:srgbClr val="FFABAB"/>
                </a:solidFill>
                <a:ln>
                  <a:solidFill>
                    <a:srgbClr val="FF0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kern="1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1200" i="1" kern="10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altLang="ko-KR" sz="1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순서도: 판단 13">
                  <a:extLst>
                    <a:ext uri="{FF2B5EF4-FFF2-40B4-BE49-F238E27FC236}">
                      <a16:creationId xmlns:a16="http://schemas.microsoft.com/office/drawing/2014/main" id="{7A6FB031-E73D-40E0-A17F-3EABCA15F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2" y="5772726"/>
                  <a:ext cx="2383260" cy="604891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9850127-0B23-424E-8133-C185EF94B11D}"/>
                    </a:ext>
                  </a:extLst>
                </p:cNvPr>
                <p:cNvSpPr/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Calculate </a:t>
                  </a:r>
                  <a:r>
                    <a:rPr lang="en-US" altLang="ko-KR" sz="1200" b="1" dirty="0">
                      <a:latin typeface="Cambria Math" panose="02040503050406030204" pitchFamily="18" charset="0"/>
                    </a:rPr>
                    <a:t>Virtual Bandwidth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on VAP 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9850127-0B23-424E-8133-C185EF94B1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411" y="2870668"/>
                  <a:ext cx="3087577" cy="29187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88828AF-E3C8-480F-A7E6-FD274E42408C}"/>
                </a:ext>
              </a:extLst>
            </p:cNvPr>
            <p:cNvCxnSpPr>
              <a:cxnSpLocks/>
              <a:stCxn id="11" idx="2"/>
              <a:endCxn id="22" idx="0"/>
            </p:cNvCxnSpPr>
            <p:nvPr/>
          </p:nvCxnSpPr>
          <p:spPr bwMode="auto">
            <a:xfrm>
              <a:off x="3543731" y="2193881"/>
              <a:ext cx="4815" cy="18760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4A7096C1-EF4B-4AC9-8A83-196D9E46B9B1}"/>
                </a:ext>
              </a:extLst>
            </p:cNvPr>
            <p:cNvSpPr txBox="1"/>
            <p:nvPr/>
          </p:nvSpPr>
          <p:spPr bwMode="auto">
            <a:xfrm>
              <a:off x="6302256" y="395463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18" name="TextBox 61">
              <a:extLst>
                <a:ext uri="{FF2B5EF4-FFF2-40B4-BE49-F238E27FC236}">
                  <a16:creationId xmlns:a16="http://schemas.microsoft.com/office/drawing/2014/main" id="{82C1B359-23B4-445E-8FE9-DBD033941847}"/>
                </a:ext>
              </a:extLst>
            </p:cNvPr>
            <p:cNvSpPr txBox="1"/>
            <p:nvPr/>
          </p:nvSpPr>
          <p:spPr bwMode="auto">
            <a:xfrm>
              <a:off x="3564828" y="4469720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53BE05B-EB56-41C5-AB5C-2BDA6FC751F8}"/>
                    </a:ext>
                  </a:extLst>
                </p:cNvPr>
                <p:cNvSpPr/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3BE05B-EB56-41C5-AB5C-2BDA6FC7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356" y="3243303"/>
                  <a:ext cx="72846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BE3C4728-DE11-46AD-94A5-51672E876CF1}"/>
                    </a:ext>
                  </a:extLst>
                </p:cNvPr>
                <p:cNvSpPr/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Adjust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E3C4728-DE11-46AD-94A5-51672E876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113" y="3234551"/>
                  <a:ext cx="843885" cy="29450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443A3B-9AF9-4F2F-A6F2-242792A928CA}"/>
                </a:ext>
              </a:extLst>
            </p:cNvPr>
            <p:cNvSpPr/>
            <p:nvPr/>
          </p:nvSpPr>
          <p:spPr>
            <a:xfrm>
              <a:off x="7714780" y="6536377"/>
              <a:ext cx="47961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END</a:t>
              </a:r>
              <a:endParaRPr lang="ko-KR" altLang="en-US" sz="1200" b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CB85D89-3661-43BA-8483-CAF3370D1829}"/>
                    </a:ext>
                  </a:extLst>
                </p:cNvPr>
                <p:cNvSpPr/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with</a:t>
                  </a:r>
                  <a:r>
                    <a:rPr lang="en-US" altLang="ko-KR" sz="1200" dirty="0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CB85D89-3661-43BA-8483-CAF3370D1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575" y="2381488"/>
                  <a:ext cx="179594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/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solidFill>
                  <a:srgbClr val="FFE48F"/>
                </a:solidFill>
                <a:ln>
                  <a:solidFill>
                    <a:srgbClr val="C48000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2)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ko-KR" altLang="en-US" sz="1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altLang="ko-KR" sz="1200" dirty="0">
                      <a:latin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ko-KR" sz="12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endParaRPr lang="ko-KR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순서도: 판단 22">
                  <a:extLst>
                    <a:ext uri="{FF2B5EF4-FFF2-40B4-BE49-F238E27FC236}">
                      <a16:creationId xmlns:a16="http://schemas.microsoft.com/office/drawing/2014/main" id="{584F840C-9A1C-4DA3-BB06-34298DB6E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453" y="4856618"/>
                  <a:ext cx="3828550" cy="550247"/>
                </a:xfrm>
                <a:prstGeom prst="flowChartDecisi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48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A1BD42F-56B2-4C5B-8E95-6859E8F91069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 bwMode="auto">
            <a:xfrm flipH="1">
              <a:off x="7954590" y="6377617"/>
              <a:ext cx="2" cy="15876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CAF72C5C-2493-46F2-87AD-07D766CEB0B3}"/>
                </a:ext>
              </a:extLst>
            </p:cNvPr>
            <p:cNvSpPr txBox="1"/>
            <p:nvPr/>
          </p:nvSpPr>
          <p:spPr bwMode="auto">
            <a:xfrm>
              <a:off x="6308652" y="5164051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6" name="연결선: 꺾임 43">
              <a:extLst>
                <a:ext uri="{FF2B5EF4-FFF2-40B4-BE49-F238E27FC236}">
                  <a16:creationId xmlns:a16="http://schemas.microsoft.com/office/drawing/2014/main" id="{C1E2A020-D4C9-4A89-A80F-46FEDCE55074}"/>
                </a:ext>
              </a:extLst>
            </p:cNvPr>
            <p:cNvCxnSpPr>
              <a:stCxn id="13" idx="3"/>
              <a:endCxn id="20" idx="2"/>
            </p:cNvCxnSpPr>
            <p:nvPr/>
          </p:nvCxnSpPr>
          <p:spPr bwMode="auto">
            <a:xfrm flipV="1">
              <a:off x="6241087" y="3529055"/>
              <a:ext cx="466969" cy="39848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63">
              <a:extLst>
                <a:ext uri="{FF2B5EF4-FFF2-40B4-BE49-F238E27FC236}">
                  <a16:creationId xmlns:a16="http://schemas.microsoft.com/office/drawing/2014/main" id="{61D6B2DA-F1F9-4D86-9373-0B5ADBFD2B6B}"/>
                </a:ext>
              </a:extLst>
            </p:cNvPr>
            <p:cNvSpPr txBox="1"/>
            <p:nvPr/>
          </p:nvSpPr>
          <p:spPr bwMode="auto">
            <a:xfrm>
              <a:off x="6304210" y="6079979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7BED644-C4E3-4CBF-AE1B-4B7E502E008A}"/>
                </a:ext>
              </a:extLst>
            </p:cNvPr>
            <p:cNvCxnSpPr>
              <a:stCxn id="22" idx="2"/>
              <a:endCxn id="15" idx="0"/>
            </p:cNvCxnSpPr>
            <p:nvPr/>
          </p:nvCxnSpPr>
          <p:spPr bwMode="auto">
            <a:xfrm flipH="1">
              <a:off x="3547200" y="2658487"/>
              <a:ext cx="1346" cy="21218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8DD20C2-1AFD-432B-81DC-1AD0ED0BBB78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 bwMode="auto">
            <a:xfrm flipH="1">
              <a:off x="3543729" y="3162543"/>
              <a:ext cx="3471" cy="30645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연결선: 꺾임 24">
              <a:extLst>
                <a:ext uri="{FF2B5EF4-FFF2-40B4-BE49-F238E27FC236}">
                  <a16:creationId xmlns:a16="http://schemas.microsoft.com/office/drawing/2014/main" id="{4283CF48-40E1-44E3-B295-B22753193D42}"/>
                </a:ext>
              </a:extLst>
            </p:cNvPr>
            <p:cNvCxnSpPr>
              <a:stCxn id="20" idx="0"/>
              <a:endCxn id="15" idx="3"/>
            </p:cNvCxnSpPr>
            <p:nvPr/>
          </p:nvCxnSpPr>
          <p:spPr bwMode="auto">
            <a:xfrm rot="16200000" flipV="1">
              <a:off x="5790550" y="2317045"/>
              <a:ext cx="217945" cy="1617068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84C0988-92A8-4314-A306-4CB5CC6890B2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 bwMode="auto">
            <a:xfrm flipH="1">
              <a:off x="3543728" y="4386080"/>
              <a:ext cx="1" cy="4705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A7C5F04-08EA-4B22-BCA8-EBE67CCD0365}"/>
                </a:ext>
              </a:extLst>
            </p:cNvPr>
            <p:cNvCxnSpPr>
              <a:stCxn id="23" idx="2"/>
              <a:endCxn id="12" idx="0"/>
            </p:cNvCxnSpPr>
            <p:nvPr/>
          </p:nvCxnSpPr>
          <p:spPr bwMode="auto">
            <a:xfrm>
              <a:off x="3543728" y="5406865"/>
              <a:ext cx="0" cy="39318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AA84776-FD0F-40F1-8FAE-AED8EF544AD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 bwMode="auto">
            <a:xfrm>
              <a:off x="5458003" y="6075172"/>
              <a:ext cx="130495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연결선: 꺾임 52">
              <a:extLst>
                <a:ext uri="{FF2B5EF4-FFF2-40B4-BE49-F238E27FC236}">
                  <a16:creationId xmlns:a16="http://schemas.microsoft.com/office/drawing/2014/main" id="{DD7B9AF9-AD6C-44E2-B36E-F3A5DA9D7B34}"/>
                </a:ext>
              </a:extLst>
            </p:cNvPr>
            <p:cNvCxnSpPr>
              <a:stCxn id="23" idx="3"/>
              <a:endCxn id="19" idx="2"/>
            </p:cNvCxnSpPr>
            <p:nvPr/>
          </p:nvCxnSpPr>
          <p:spPr bwMode="auto">
            <a:xfrm flipV="1">
              <a:off x="5458003" y="3520302"/>
              <a:ext cx="2496588" cy="1611440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연결선: 꺾임 55">
              <a:extLst>
                <a:ext uri="{FF2B5EF4-FFF2-40B4-BE49-F238E27FC236}">
                  <a16:creationId xmlns:a16="http://schemas.microsoft.com/office/drawing/2014/main" id="{9D7489B1-6221-49B8-81D1-262AEC48EB08}"/>
                </a:ext>
              </a:extLst>
            </p:cNvPr>
            <p:cNvCxnSpPr>
              <a:stCxn id="19" idx="0"/>
              <a:endCxn id="22" idx="3"/>
            </p:cNvCxnSpPr>
            <p:nvPr/>
          </p:nvCxnSpPr>
          <p:spPr bwMode="auto">
            <a:xfrm rot="16200000" flipV="1">
              <a:off x="5838897" y="1127608"/>
              <a:ext cx="723315" cy="3508075"/>
            </a:xfrm>
            <a:prstGeom prst="bentConnector2">
              <a:avLst/>
            </a:prstGeom>
            <a:noFill/>
            <a:ln w="952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66">
              <a:extLst>
                <a:ext uri="{FF2B5EF4-FFF2-40B4-BE49-F238E27FC236}">
                  <a16:creationId xmlns:a16="http://schemas.microsoft.com/office/drawing/2014/main" id="{7413E01F-4FCD-408B-931F-EB95488699B1}"/>
                </a:ext>
              </a:extLst>
            </p:cNvPr>
            <p:cNvSpPr txBox="1"/>
            <p:nvPr/>
          </p:nvSpPr>
          <p:spPr bwMode="auto">
            <a:xfrm>
              <a:off x="3559226" y="5477832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8E064B27-8F59-4CA7-8955-257B68A654E7}"/>
                </a:ext>
              </a:extLst>
            </p:cNvPr>
            <p:cNvSpPr/>
            <p:nvPr/>
          </p:nvSpPr>
          <p:spPr>
            <a:xfrm>
              <a:off x="1751277" y="1052736"/>
              <a:ext cx="3578521" cy="550247"/>
            </a:xfrm>
            <a:prstGeom prst="flowChartDecision">
              <a:avLst/>
            </a:prstGeom>
            <a:solidFill>
              <a:srgbClr val="FFE48F"/>
            </a:solidFill>
            <a:ln>
              <a:solidFill>
                <a:srgbClr val="C48000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ambria Math" panose="02040503050406030204" pitchFamily="18" charset="0"/>
                </a:rPr>
                <a:t>Over AP’s timeslot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2DBAAAFD-F88F-4699-8B77-D41B092B04B5}"/>
                    </a:ext>
                  </a:extLst>
                </p:cNvPr>
                <p:cNvSpPr/>
                <p:nvPr/>
              </p:nvSpPr>
              <p:spPr>
                <a:xfrm>
                  <a:off x="34067" y="1177371"/>
                  <a:ext cx="1360116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Request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BAAAFD-F88F-4699-8B77-D41B092B0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7" y="1177371"/>
                  <a:ext cx="1360116" cy="3009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0FA7FDB-B283-463F-B07F-79750B1BD4D2}"/>
                </a:ext>
              </a:extLst>
            </p:cNvPr>
            <p:cNvCxnSpPr>
              <a:cxnSpLocks/>
              <a:stCxn id="38" idx="3"/>
              <a:endCxn id="37" idx="1"/>
            </p:cNvCxnSpPr>
            <p:nvPr/>
          </p:nvCxnSpPr>
          <p:spPr bwMode="auto">
            <a:xfrm flipV="1">
              <a:off x="1394183" y="1327860"/>
              <a:ext cx="357094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15D18FB-74BD-4ACC-A75F-5717266FBE6D}"/>
                    </a:ext>
                  </a:extLst>
                </p:cNvPr>
                <p:cNvSpPr/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ctr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latin typeface="Cambria Math" panose="02040503050406030204" pitchFamily="18" charset="0"/>
                    </a:rPr>
                    <a:t>Provide streaming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a14:m>
                  <a:r>
                    <a:rPr lang="en-US" altLang="ko-KR" sz="1200" dirty="0">
                      <a:latin typeface="Cambria Math" panose="02040503050406030204" pitchFamily="18" charset="0"/>
                    </a:rPr>
                    <a:t> with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𝒓𝒆𝒒</m:t>
                          </m:r>
                        </m:sup>
                      </m:sSubSup>
                    </m:oMath>
                  </a14:m>
                  <a:endParaRPr lang="ko-KR" altLang="en-US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15D18FB-74BD-4ACC-A75F-5717266FB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79" y="1177370"/>
                  <a:ext cx="2563202" cy="3009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372C78-713A-44DE-A19B-AFD150990616}"/>
                </a:ext>
              </a:extLst>
            </p:cNvPr>
            <p:cNvCxnSpPr>
              <a:stCxn id="37" idx="3"/>
              <a:endCxn id="40" idx="1"/>
            </p:cNvCxnSpPr>
            <p:nvPr/>
          </p:nvCxnSpPr>
          <p:spPr bwMode="auto">
            <a:xfrm>
              <a:off x="5329798" y="1327860"/>
              <a:ext cx="47838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37B4FED-B754-47B0-BA75-4DE218EDA8DA}"/>
                </a:ext>
              </a:extLst>
            </p:cNvPr>
            <p:cNvCxnSpPr>
              <a:stCxn id="37" idx="2"/>
              <a:endCxn id="11" idx="0"/>
            </p:cNvCxnSpPr>
            <p:nvPr/>
          </p:nvCxnSpPr>
          <p:spPr bwMode="auto">
            <a:xfrm>
              <a:off x="3540538" y="1602983"/>
              <a:ext cx="3193" cy="29639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DFCBE91-4B63-421F-B11A-63B5C567A052}"/>
                </a:ext>
              </a:extLst>
            </p:cNvPr>
            <p:cNvSpPr txBox="1"/>
            <p:nvPr/>
          </p:nvSpPr>
          <p:spPr bwMode="auto">
            <a:xfrm>
              <a:off x="3543725" y="1589400"/>
              <a:ext cx="4235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yes</a:t>
              </a:r>
              <a:endParaRPr lang="ko-KR" altLang="en-US" sz="1200" dirty="0">
                <a:noFill/>
              </a:endParaRPr>
            </a:p>
          </p:txBody>
        </p:sp>
        <p:sp>
          <p:nvSpPr>
            <p:cNvPr id="44" name="TextBox 60">
              <a:extLst>
                <a:ext uri="{FF2B5EF4-FFF2-40B4-BE49-F238E27FC236}">
                  <a16:creationId xmlns:a16="http://schemas.microsoft.com/office/drawing/2014/main" id="{37B137C7-AC78-4B17-A83E-66023C385638}"/>
                </a:ext>
              </a:extLst>
            </p:cNvPr>
            <p:cNvSpPr txBox="1"/>
            <p:nvPr/>
          </p:nvSpPr>
          <p:spPr bwMode="auto">
            <a:xfrm>
              <a:off x="5407262" y="1340428"/>
              <a:ext cx="35458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r>
                <a:rPr lang="en-US" altLang="ko-KR" sz="1200" dirty="0"/>
                <a:t>no</a:t>
              </a:r>
              <a:endParaRPr lang="ko-KR" altLang="en-US" sz="1200" dirty="0">
                <a:noFill/>
              </a:endParaRPr>
            </a:p>
          </p:txBody>
        </p:sp>
        <p:cxnSp>
          <p:nvCxnSpPr>
            <p:cNvPr id="45" name="꺾인 연결선 44"/>
            <p:cNvCxnSpPr>
              <a:stCxn id="14" idx="0"/>
              <a:endCxn id="19" idx="2"/>
            </p:cNvCxnSpPr>
            <p:nvPr/>
          </p:nvCxnSpPr>
          <p:spPr bwMode="auto">
            <a:xfrm rot="16200000" flipV="1">
              <a:off x="6828380" y="4646513"/>
              <a:ext cx="2252424" cy="1"/>
            </a:xfrm>
            <a:prstGeom prst="bentConnector3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9" name="직사각형 48"/>
          <p:cNvSpPr/>
          <p:nvPr/>
        </p:nvSpPr>
        <p:spPr>
          <a:xfrm>
            <a:off x="0" y="1844824"/>
            <a:ext cx="9151442" cy="5013176"/>
          </a:xfrm>
          <a:prstGeom prst="rect">
            <a:avLst/>
          </a:prstGeom>
          <a:ln w="38100">
            <a:solidFill>
              <a:srgbClr val="FF0000">
                <a:alpha val="30196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5879" y="2323418"/>
            <a:ext cx="8398121" cy="448995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 bwMode="auto">
              <a:xfrm>
                <a:off x="7499771" y="1923308"/>
                <a:ext cx="165167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 Adjustment</a:t>
                </a:r>
                <a:endParaRPr lang="ko-KR" alt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9771" y="1923308"/>
                <a:ext cx="1651671" cy="400110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4059" b="-2923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/>
          <p:cNvSpPr/>
          <p:nvPr/>
        </p:nvSpPr>
        <p:spPr>
          <a:xfrm>
            <a:off x="846369" y="2764577"/>
            <a:ext cx="6653401" cy="184364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 bwMode="auto">
              <a:xfrm>
                <a:off x="5848100" y="2373256"/>
                <a:ext cx="1873013" cy="424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+mj-lt"/>
                    <a:cs typeface="Arial" pitchFamily="34" charset="0"/>
                  </a:rPr>
                  <a:t> Adjustment</a:t>
                </a:r>
                <a:endParaRPr lang="ko-KR" alt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8100" y="2373256"/>
                <a:ext cx="1873013" cy="424796"/>
              </a:xfrm>
              <a:prstGeom prst="rect">
                <a:avLst/>
              </a:prstGeom>
              <a:blipFill rotWithShape="1">
                <a:blip r:embed="rId15"/>
                <a:stretch>
                  <a:fillRect t="-7143" r="-2922" b="-1857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0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9E10-2320-4A49-AD49-D6E7F0CE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Arial" pitchFamily="34" charset="0"/>
                  </a:rPr>
                  <a:t>Three Timeslot cases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i="1" kern="100" dirty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or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kern="1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dirty="0"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dirty="0">
                    <a:cs typeface="Arial" pitchFamily="34" charset="0"/>
                  </a:rPr>
                  <a:t> Adjustment (Outer loop)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Using Bi-section method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Adjustment (Inner loop)</a:t>
                </a:r>
              </a:p>
              <a:p>
                <a:pPr lvl="1"/>
                <a:r>
                  <a:rPr lang="en-US" altLang="ko-KR" dirty="0"/>
                  <a:t>Using Greedy method</a:t>
                </a:r>
              </a:p>
              <a:p>
                <a:pPr lvl="1"/>
                <a:r>
                  <a:rPr lang="en-US" altLang="ko-KR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/>
                          </a:rPr>
                          <m:t>,</m:t>
                        </m:r>
                        <m:r>
                          <a:rPr lang="en-US" altLang="ko-KR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according to bandwidth ratio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1556792"/>
            <a:ext cx="2808312" cy="68470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2241724"/>
            <a:ext cx="6912768" cy="50405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4067944" y="1556569"/>
                <a:ext cx="135953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cs typeface="Arial" pitchFamily="34" charset="0"/>
                  </a:rPr>
                  <a:t> Adjustment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1556569"/>
                <a:ext cx="1359539" cy="338554"/>
              </a:xfrm>
              <a:prstGeom prst="rect">
                <a:avLst/>
              </a:prstGeom>
              <a:blipFill>
                <a:blip r:embed="rId4"/>
                <a:stretch>
                  <a:fillRect t="-5357" r="-448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6655711" y="1883133"/>
                <a:ext cx="1536639" cy="358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,</m:t>
                        </m:r>
                        <m:r>
                          <a:rPr lang="en-US" altLang="ko-KR" sz="16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  <a:cs typeface="Arial" pitchFamily="34" charset="0"/>
                  </a:rPr>
                  <a:t> Adjustment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5711" y="1883133"/>
                <a:ext cx="1536639" cy="358368"/>
              </a:xfrm>
              <a:prstGeom prst="rect">
                <a:avLst/>
              </a:prstGeom>
              <a:blipFill>
                <a:blip r:embed="rId5"/>
                <a:stretch>
                  <a:fillRect t="-5085" b="-15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1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9E10-2320-4A49-AD49-D6E7F0CE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cs typeface="Arial" pitchFamily="34" charset="0"/>
                      </a:rPr>
                      <m:t>𝜆</m:t>
                    </m:r>
                  </m:oMath>
                </a14:m>
                <a:r>
                  <a:rPr lang="en-US" altLang="ko-KR" dirty="0">
                    <a:cs typeface="Arial" pitchFamily="34" charset="0"/>
                  </a:rPr>
                  <a:t> Adjustment (Outer loop)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BB86FB-A5BE-4F0C-8FE0-72E61E0B2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51" y="1517768"/>
            <a:ext cx="7039497" cy="5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9E10-2320-4A49-AD49-D6E7F0CE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Adjustment (Inner loop)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FB621A-8862-45BE-AC91-73F827522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7FD7A-1EEB-44DF-8B38-B668641B7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DC670-84C4-4943-9295-11DBD5181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26" y="1719487"/>
            <a:ext cx="7036571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Experimental Results</a:t>
            </a:r>
          </a:p>
          <a:p>
            <a:pPr algn="ctr"/>
            <a:r>
              <a:rPr lang="en-US" altLang="ko-KR" sz="3200" b="1" dirty="0">
                <a:solidFill>
                  <a:schemeClr val="bg2"/>
                </a:solidFill>
              </a:rPr>
              <a:t>Experimental Environment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28</a:t>
            </a:fld>
            <a:r>
              <a:rPr lang="en-US" altLang="ko-KR"/>
              <a:t> / 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16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3311599" cy="51847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Device</a:t>
            </a:r>
          </a:p>
          <a:p>
            <a:pPr lvl="1"/>
            <a:r>
              <a:rPr lang="en-US" altLang="ko-KR" dirty="0"/>
              <a:t>SDN Controller</a:t>
            </a:r>
          </a:p>
          <a:p>
            <a:pPr lvl="2"/>
            <a:r>
              <a:rPr lang="en-US" altLang="ko-KR" dirty="0"/>
              <a:t>Ubuntu 16.04</a:t>
            </a:r>
          </a:p>
          <a:p>
            <a:pPr lvl="2"/>
            <a:r>
              <a:rPr lang="en-US" altLang="ko-KR" dirty="0"/>
              <a:t>ONOS 1.13.0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Media Server</a:t>
            </a:r>
          </a:p>
          <a:p>
            <a:pPr lvl="2"/>
            <a:r>
              <a:rPr lang="en-US" altLang="ko-KR" dirty="0"/>
              <a:t>Window 10</a:t>
            </a:r>
          </a:p>
          <a:p>
            <a:pPr lvl="2"/>
            <a:r>
              <a:rPr lang="en-US" altLang="ko-KR" dirty="0"/>
              <a:t>Python3 webserver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Access Point</a:t>
            </a:r>
          </a:p>
          <a:p>
            <a:pPr lvl="2"/>
            <a:r>
              <a:rPr lang="en-US" altLang="ko-KR" dirty="0"/>
              <a:t>Ubuntu 16.04</a:t>
            </a:r>
          </a:p>
          <a:p>
            <a:pPr lvl="2"/>
            <a:r>
              <a:rPr lang="en-US" altLang="ko-KR" dirty="0"/>
              <a:t>Raspberry PI3</a:t>
            </a:r>
          </a:p>
          <a:p>
            <a:pPr lvl="2"/>
            <a:r>
              <a:rPr lang="en-US" altLang="ko-KR" dirty="0" err="1"/>
              <a:t>Hostapd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DASH Clients</a:t>
            </a:r>
          </a:p>
          <a:p>
            <a:pPr lvl="2"/>
            <a:r>
              <a:rPr lang="en-US" altLang="ko-KR" dirty="0"/>
              <a:t>Window 10</a:t>
            </a:r>
          </a:p>
          <a:p>
            <a:pPr lvl="2"/>
            <a:r>
              <a:rPr lang="en-US" altLang="ko-KR" dirty="0" err="1"/>
              <a:t>Palcon</a:t>
            </a:r>
            <a:r>
              <a:rPr lang="en-US" altLang="ko-KR" dirty="0"/>
              <a:t> Proxy</a:t>
            </a:r>
          </a:p>
          <a:p>
            <a:endParaRPr lang="en-US" altLang="ko-KR" dirty="0" err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55858708-A787-48A3-9EFC-87F4D34E01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141009"/>
                  </p:ext>
                </p:extLst>
              </p:nvPr>
            </p:nvGraphicFramePr>
            <p:xfrm>
              <a:off x="3938448" y="4684950"/>
              <a:ext cx="5034312" cy="1567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8578">
                      <a:extLst>
                        <a:ext uri="{9D8B030D-6E8A-4147-A177-3AD203B41FA5}">
                          <a16:colId xmlns:a16="http://schemas.microsoft.com/office/drawing/2014/main" val="2170869069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861249229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2545971463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874553090"/>
                        </a:ext>
                      </a:extLst>
                    </a:gridCol>
                  </a:tblGrid>
                  <a:tr h="314175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solidFill>
                                <a:sysClr val="windowText" lastClr="000000"/>
                              </a:solidFill>
                            </a:rPr>
                            <a:t>System parameter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88678" marR="88678" marT="44339" marB="4433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898925"/>
                      </a:ext>
                    </a:extLst>
                  </a:tr>
                  <a:tr h="3019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0.01439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u="none" strike="noStrike">
                                    <a:effectLst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ko-KR" altLang="en-US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>
                              <a:effectLst/>
                            </a:rPr>
                            <a:t>0.00001</a:t>
                          </a:r>
                          <a:endParaRPr lang="en-US" altLang="ko-KR" sz="15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077937"/>
                      </a:ext>
                    </a:extLst>
                  </a:tr>
                  <a:tr h="3019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0.02866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5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5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ar-AE" sz="15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 dirty="0">
                              <a:effectLst/>
                            </a:rPr>
                            <a:t>1.0 sec</a:t>
                          </a:r>
                          <a:endParaRPr lang="en-US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561202"/>
                      </a:ext>
                    </a:extLst>
                  </a:tr>
                  <a:tr h="3200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0.02828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rtl="0" eaLnBrk="1" fontAlgn="auto" latinLnBrk="1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500" i="1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5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ar-AE" sz="15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𝑏𝑢𝑓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 dirty="0">
                              <a:effectLst/>
                            </a:rPr>
                            <a:t>9.0 sec</a:t>
                          </a:r>
                          <a:endParaRPr lang="en-US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461320"/>
                      </a:ext>
                    </a:extLst>
                  </a:tr>
                  <a:tr h="31417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0.005873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/>
                        </a:p>
                      </a:txBody>
                      <a:tcPr marL="88678" marR="88678" marT="44339" marB="44339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5737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55858708-A787-48A3-9EFC-87F4D34E01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141009"/>
                  </p:ext>
                </p:extLst>
              </p:nvPr>
            </p:nvGraphicFramePr>
            <p:xfrm>
              <a:off x="3938448" y="4684950"/>
              <a:ext cx="5034312" cy="1567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8578">
                      <a:extLst>
                        <a:ext uri="{9D8B030D-6E8A-4147-A177-3AD203B41FA5}">
                          <a16:colId xmlns:a16="http://schemas.microsoft.com/office/drawing/2014/main" val="2170869069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861249229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2545971463"/>
                        </a:ext>
                      </a:extLst>
                    </a:gridCol>
                    <a:gridCol w="1258578">
                      <a:extLst>
                        <a:ext uri="{9D8B030D-6E8A-4147-A177-3AD203B41FA5}">
                          <a16:colId xmlns:a16="http://schemas.microsoft.com/office/drawing/2014/main" val="874553090"/>
                        </a:ext>
                      </a:extLst>
                    </a:gridCol>
                  </a:tblGrid>
                  <a:tr h="317278"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solidFill>
                                <a:sysClr val="windowText" lastClr="000000"/>
                              </a:solidFill>
                            </a:rPr>
                            <a:t>System parameter</a:t>
                          </a:r>
                          <a:endParaRPr lang="ko-KR" altLang="en-US" sz="15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88678" marR="88678" marT="44339" marB="44339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3898925"/>
                      </a:ext>
                    </a:extLst>
                  </a:tr>
                  <a:tr h="3049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3" t="-108000" r="-300000" b="-3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0.01439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8000" r="-100483" b="-3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>
                              <a:effectLst/>
                            </a:rPr>
                            <a:t>0.00001</a:t>
                          </a:r>
                          <a:endParaRPr lang="en-US" altLang="ko-KR" sz="15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077937"/>
                      </a:ext>
                    </a:extLst>
                  </a:tr>
                  <a:tr h="30494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3" t="-203922" r="-300000" b="-227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0.02866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3922" r="-100483" b="-227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 dirty="0">
                              <a:effectLst/>
                            </a:rPr>
                            <a:t>1.0 sec</a:t>
                          </a:r>
                          <a:endParaRPr lang="en-US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561202"/>
                      </a:ext>
                    </a:extLst>
                  </a:tr>
                  <a:tr h="3232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3" t="-292453" r="-300000" b="-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0.02828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92453" r="-100483" b="-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 latinLnBrk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u="none" strike="noStrike" dirty="0">
                              <a:effectLst/>
                            </a:rPr>
                            <a:t>9.0 sec</a:t>
                          </a:r>
                          <a:endParaRPr lang="en-US" altLang="ko-KR" sz="15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461320"/>
                      </a:ext>
                    </a:extLst>
                  </a:tr>
                  <a:tr h="3172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3" t="-400000" r="-300000" b="-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0.005873</a:t>
                          </a:r>
                          <a:endParaRPr lang="ko-KR" altLang="en-US" sz="1500" dirty="0"/>
                        </a:p>
                      </a:txBody>
                      <a:tcPr marL="76343" marR="76343" marT="38171" marB="3817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 dirty="0"/>
                        </a:p>
                      </a:txBody>
                      <a:tcPr marL="88678" marR="88678" marT="44339" marB="44339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57376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D1DFF38-03CB-47A4-8B39-B9B455D8E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49" y="2412143"/>
            <a:ext cx="5034312" cy="21087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D51495-9DCD-48CC-B878-D0566BEFC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220" y="1182605"/>
            <a:ext cx="2662750" cy="1104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4FA9C-42AA-4AD0-BF02-5D74E322C8E4}"/>
              </a:ext>
            </a:extLst>
          </p:cNvPr>
          <p:cNvSpPr txBox="1"/>
          <p:nvPr/>
        </p:nvSpPr>
        <p:spPr bwMode="auto">
          <a:xfrm>
            <a:off x="6057277" y="1290765"/>
            <a:ext cx="59663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Access</a:t>
            </a:r>
          </a:p>
          <a:p>
            <a:pPr algn="ctr"/>
            <a:r>
              <a:rPr lang="en-US" altLang="ko-KR" sz="1000" dirty="0"/>
              <a:t>Point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81F79-A55E-45AB-93E3-376090DD1E26}"/>
              </a:ext>
            </a:extLst>
          </p:cNvPr>
          <p:cNvSpPr txBox="1"/>
          <p:nvPr/>
        </p:nvSpPr>
        <p:spPr bwMode="auto">
          <a:xfrm>
            <a:off x="3995936" y="2596445"/>
            <a:ext cx="5613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Media</a:t>
            </a:r>
          </a:p>
          <a:p>
            <a:pPr algn="ctr"/>
            <a:r>
              <a:rPr lang="en-US" altLang="ko-KR" sz="1000" dirty="0"/>
              <a:t>Server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9897A-9914-4B4A-AC88-F11BB7468BC0}"/>
              </a:ext>
            </a:extLst>
          </p:cNvPr>
          <p:cNvSpPr txBox="1"/>
          <p:nvPr/>
        </p:nvSpPr>
        <p:spPr bwMode="auto">
          <a:xfrm>
            <a:off x="4602956" y="2596445"/>
            <a:ext cx="73930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SDN</a:t>
            </a:r>
          </a:p>
          <a:p>
            <a:pPr algn="ctr"/>
            <a:r>
              <a:rPr lang="en-US" altLang="ko-KR" sz="1000" dirty="0"/>
              <a:t>Controller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3D108D-075B-4989-862C-D7CD04666A0B}"/>
              </a:ext>
            </a:extLst>
          </p:cNvPr>
          <p:cNvSpPr txBox="1"/>
          <p:nvPr/>
        </p:nvSpPr>
        <p:spPr bwMode="auto">
          <a:xfrm>
            <a:off x="8172913" y="2708920"/>
            <a:ext cx="5758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DASH</a:t>
            </a:r>
          </a:p>
          <a:p>
            <a:pPr algn="ctr"/>
            <a:r>
              <a:rPr lang="en-US" altLang="ko-KR" sz="1000" dirty="0"/>
              <a:t>Clients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744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28498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Introduction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/ 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5298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MPD bitrate</a:t>
                </a:r>
              </a:p>
              <a:p>
                <a:pPr lvl="1"/>
                <a:r>
                  <a:rPr lang="en-US" altLang="ko-KR" dirty="0"/>
                  <a:t>[ 200, 400, 600, 800, 1000, 1200, 1400, 1600, 1800, 2000, 2200, 2400, 2600, 2800, 3000 ] kbps</a:t>
                </a:r>
              </a:p>
              <a:p>
                <a:r>
                  <a:rPr lang="en-US" altLang="ko-KR" dirty="0"/>
                  <a:t>DASH segment duration</a:t>
                </a:r>
              </a:p>
              <a:p>
                <a:pPr lvl="1"/>
                <a:r>
                  <a:rPr lang="en-US" altLang="ko-KR" dirty="0"/>
                  <a:t>2 sec</a:t>
                </a:r>
              </a:p>
              <a:p>
                <a:r>
                  <a:rPr lang="en-US" altLang="ko-KR" dirty="0"/>
                  <a:t>Request bitrate</a:t>
                </a:r>
              </a:p>
              <a:p>
                <a:pPr lvl="1"/>
                <a:r>
                  <a:rPr lang="en-US" altLang="ko-KR" dirty="0"/>
                  <a:t>3000 kbps</a:t>
                </a:r>
              </a:p>
              <a:p>
                <a:r>
                  <a:rPr lang="en-US" altLang="ko-KR" dirty="0"/>
                  <a:t>Bandwidth</a:t>
                </a:r>
              </a:p>
              <a:p>
                <a:pPr lvl="1"/>
                <a:r>
                  <a:rPr lang="en-US" altLang="ko-KR" dirty="0"/>
                  <a:t>Traffic control: “</a:t>
                </a:r>
                <a:r>
                  <a:rPr lang="en-US" altLang="ko-KR" dirty="0" err="1"/>
                  <a:t>Wondershaper</a:t>
                </a:r>
                <a:r>
                  <a:rPr lang="en-US" altLang="ko-KR" dirty="0"/>
                  <a:t>”</a:t>
                </a:r>
              </a:p>
              <a:p>
                <a:pPr lvl="2"/>
                <a:r>
                  <a:rPr lang="en-US" altLang="ko-KR" dirty="0"/>
                  <a:t>Uplink: 100,000 kbps</a:t>
                </a:r>
              </a:p>
              <a:p>
                <a:pPr lvl="2"/>
                <a:r>
                  <a:rPr lang="en-US" altLang="ko-KR" dirty="0"/>
                  <a:t>Downlink: 13,000 kbps</a:t>
                </a:r>
              </a:p>
              <a:p>
                <a:pPr lvl="1"/>
                <a:r>
                  <a:rPr lang="en-US" altLang="ko-KR" dirty="0"/>
                  <a:t>Curve-fitting: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8196.5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0.0047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RSSI</m:t>
                        </m:r>
                      </m:sup>
                    </m:sSup>
                  </m:oMath>
                </a14:m>
                <a:r>
                  <a:rPr lang="en-US" altLang="ko-KR" dirty="0"/>
                  <a:t> bps</a:t>
                </a:r>
              </a:p>
              <a:p>
                <a:endParaRPr lang="en-US" altLang="ko-KR" dirty="0" err="1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B945F-786C-4959-A43F-ED8F6687C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r="-10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810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Experimental Results</a:t>
            </a:r>
          </a:p>
          <a:p>
            <a:pPr algn="ctr"/>
            <a:r>
              <a:rPr lang="en-US" altLang="ko-KR" sz="2800" b="1" dirty="0">
                <a:solidFill>
                  <a:schemeClr val="bg2"/>
                </a:solidFill>
              </a:rPr>
              <a:t>Performance Verification of Proposed System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31</a:t>
            </a:fld>
            <a:r>
              <a:rPr lang="en-US" altLang="ko-KR"/>
              <a:t> / 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906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Situation</a:t>
            </a:r>
          </a:p>
          <a:p>
            <a:pPr lvl="1"/>
            <a:r>
              <a:rPr lang="en-US" altLang="ko-KR" dirty="0"/>
              <a:t>Three cases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57EF45-61E7-4331-8257-0514CE8961F8}"/>
              </a:ext>
            </a:extLst>
          </p:cNvPr>
          <p:cNvCxnSpPr/>
          <p:nvPr/>
        </p:nvCxnSpPr>
        <p:spPr bwMode="auto">
          <a:xfrm>
            <a:off x="3059832" y="1844824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6D3A8E-25E2-4817-81AD-96F72E2C772C}"/>
              </a:ext>
            </a:extLst>
          </p:cNvPr>
          <p:cNvCxnSpPr/>
          <p:nvPr/>
        </p:nvCxnSpPr>
        <p:spPr bwMode="auto">
          <a:xfrm>
            <a:off x="6012160" y="1844824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68D78B-9EFE-4AC1-A470-B61712C37B34}"/>
              </a:ext>
            </a:extLst>
          </p:cNvPr>
          <p:cNvSpPr txBox="1"/>
          <p:nvPr/>
        </p:nvSpPr>
        <p:spPr bwMode="auto">
          <a:xfrm>
            <a:off x="798966" y="1853736"/>
            <a:ext cx="14109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Scenario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9680A0-F720-4634-9692-65B8F7C07391}"/>
              </a:ext>
            </a:extLst>
          </p:cNvPr>
          <p:cNvSpPr txBox="1"/>
          <p:nvPr/>
        </p:nvSpPr>
        <p:spPr bwMode="auto">
          <a:xfrm>
            <a:off x="3830514" y="1839182"/>
            <a:ext cx="14109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Scenario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34BEF7-3344-4F58-9378-D4334206892D}"/>
              </a:ext>
            </a:extLst>
          </p:cNvPr>
          <p:cNvSpPr txBox="1"/>
          <p:nvPr/>
        </p:nvSpPr>
        <p:spPr bwMode="auto">
          <a:xfrm>
            <a:off x="6790420" y="1839182"/>
            <a:ext cx="14109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Scenario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FB8304C-D846-4E09-B528-D618B38660EC}"/>
              </a:ext>
            </a:extLst>
          </p:cNvPr>
          <p:cNvSpPr/>
          <p:nvPr/>
        </p:nvSpPr>
        <p:spPr>
          <a:xfrm>
            <a:off x="3276871" y="5852096"/>
            <a:ext cx="2451649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506C6F3-FD67-4E28-902B-4C4A4BBDD929}"/>
              </a:ext>
            </a:extLst>
          </p:cNvPr>
          <p:cNvGrpSpPr/>
          <p:nvPr/>
        </p:nvGrpSpPr>
        <p:grpSpPr>
          <a:xfrm>
            <a:off x="581648" y="2209332"/>
            <a:ext cx="1977976" cy="4421655"/>
            <a:chOff x="581648" y="2209332"/>
            <a:chExt cx="1977976" cy="442165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6C39C32-D656-45EC-88D6-A5F047ECD0A5}"/>
                </a:ext>
              </a:extLst>
            </p:cNvPr>
            <p:cNvGrpSpPr/>
            <p:nvPr/>
          </p:nvGrpSpPr>
          <p:grpSpPr>
            <a:xfrm>
              <a:off x="619093" y="5021734"/>
              <a:ext cx="1940531" cy="1609253"/>
              <a:chOff x="269525" y="2281747"/>
              <a:chExt cx="2506862" cy="2078903"/>
            </a:xfrm>
          </p:grpSpPr>
          <p:pic>
            <p:nvPicPr>
              <p:cNvPr id="10" name="Picture 8" descr="C:\Users\dream\Desktop\ap.png">
                <a:extLst>
                  <a:ext uri="{FF2B5EF4-FFF2-40B4-BE49-F238E27FC236}">
                    <a16:creationId xmlns:a16="http://schemas.microsoft.com/office/drawing/2014/main" id="{86FF9E4C-3805-4A0D-9C92-67D361367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Users\dream\Desktop\client.png">
                <a:extLst>
                  <a:ext uri="{FF2B5EF4-FFF2-40B4-BE49-F238E27FC236}">
                    <a16:creationId xmlns:a16="http://schemas.microsoft.com/office/drawing/2014/main" id="{614CB320-FD99-4644-84DF-8194FF5253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 descr="C:\Users\dream\Desktop\ap.png">
                <a:extLst>
                  <a:ext uri="{FF2B5EF4-FFF2-40B4-BE49-F238E27FC236}">
                    <a16:creationId xmlns:a16="http://schemas.microsoft.com/office/drawing/2014/main" id="{C4167D0A-9167-4037-98C5-DC71594997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Users\dream\Desktop\client.png">
                <a:extLst>
                  <a:ext uri="{FF2B5EF4-FFF2-40B4-BE49-F238E27FC236}">
                    <a16:creationId xmlns:a16="http://schemas.microsoft.com/office/drawing/2014/main" id="{0C47E6F9-BEED-4E04-9E03-D3E02DCB8F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3" descr="C:\Users\dream\Desktop\client.png">
                <a:extLst>
                  <a:ext uri="{FF2B5EF4-FFF2-40B4-BE49-F238E27FC236}">
                    <a16:creationId xmlns:a16="http://schemas.microsoft.com/office/drawing/2014/main" id="{493C83ED-B931-44D7-B713-398E64909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3" descr="C:\Users\dream\Desktop\client.png">
                <a:extLst>
                  <a:ext uri="{FF2B5EF4-FFF2-40B4-BE49-F238E27FC236}">
                    <a16:creationId xmlns:a16="http://schemas.microsoft.com/office/drawing/2014/main" id="{970B8F30-1E2D-43CF-B252-9432C0E0F8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397CA90E-5CC8-445D-9DB6-6E7BB2F62B0F}"/>
                  </a:ext>
                </a:extLst>
              </p:cNvPr>
              <p:cNvCxnSpPr>
                <a:stCxn id="14" idx="0"/>
                <a:endCxn id="10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73317ADC-17CA-48C0-8B3D-D4BFA1B02A62}"/>
                  </a:ext>
                </a:extLst>
              </p:cNvPr>
              <p:cNvCxnSpPr>
                <a:stCxn id="14" idx="0"/>
                <a:endCxn id="12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02A80F55-007D-4FEF-9E6A-039717B7A360}"/>
                  </a:ext>
                </a:extLst>
              </p:cNvPr>
              <p:cNvCxnSpPr>
                <a:stCxn id="11" idx="0"/>
                <a:endCxn id="10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92B4163B-AE3F-4497-A511-1A423D90D6D0}"/>
                  </a:ext>
                </a:extLst>
              </p:cNvPr>
              <p:cNvCxnSpPr>
                <a:stCxn id="11" idx="0"/>
                <a:endCxn id="12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7DEA6AF1-40BA-446E-8238-AA8AA9B2BD93}"/>
                  </a:ext>
                </a:extLst>
              </p:cNvPr>
              <p:cNvCxnSpPr>
                <a:stCxn id="15" idx="0"/>
                <a:endCxn id="10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83F32186-E22D-48AA-8069-A38C4455C5BB}"/>
                  </a:ext>
                </a:extLst>
              </p:cNvPr>
              <p:cNvCxnSpPr>
                <a:stCxn id="15" idx="0"/>
                <a:endCxn id="12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230747AD-9FD0-4E52-9A8E-2B1B7B1E7213}"/>
                  </a:ext>
                </a:extLst>
              </p:cNvPr>
              <p:cNvCxnSpPr>
                <a:stCxn id="13" idx="0"/>
                <a:endCxn id="12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8007C8F7-02A7-4B5B-A553-4996C4225230}"/>
                  </a:ext>
                </a:extLst>
              </p:cNvPr>
              <p:cNvCxnSpPr>
                <a:stCxn id="13" idx="0"/>
                <a:endCxn id="10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6B0A2C1-E43F-4520-9C28-64C68CFD6AFC}"/>
                </a:ext>
              </a:extLst>
            </p:cNvPr>
            <p:cNvGrpSpPr/>
            <p:nvPr/>
          </p:nvGrpSpPr>
          <p:grpSpPr>
            <a:xfrm>
              <a:off x="581648" y="2798959"/>
              <a:ext cx="1940531" cy="1609253"/>
              <a:chOff x="269525" y="2281747"/>
              <a:chExt cx="2506862" cy="2078903"/>
            </a:xfrm>
          </p:grpSpPr>
          <p:pic>
            <p:nvPicPr>
              <p:cNvPr id="103" name="Picture 8" descr="C:\Users\dream\Desktop\ap.png">
                <a:extLst>
                  <a:ext uri="{FF2B5EF4-FFF2-40B4-BE49-F238E27FC236}">
                    <a16:creationId xmlns:a16="http://schemas.microsoft.com/office/drawing/2014/main" id="{704C7E4E-071A-42AB-B84C-2A1A46CD17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3" descr="C:\Users\dream\Desktop\client.png">
                <a:extLst>
                  <a:ext uri="{FF2B5EF4-FFF2-40B4-BE49-F238E27FC236}">
                    <a16:creationId xmlns:a16="http://schemas.microsoft.com/office/drawing/2014/main" id="{DB1A8A37-0C67-4024-AE29-4B2FBF389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8" descr="C:\Users\dream\Desktop\ap.png">
                <a:extLst>
                  <a:ext uri="{FF2B5EF4-FFF2-40B4-BE49-F238E27FC236}">
                    <a16:creationId xmlns:a16="http://schemas.microsoft.com/office/drawing/2014/main" id="{6764679D-5720-4E5D-B226-A9C9CBCC94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3" descr="C:\Users\dream\Desktop\client.png">
                <a:extLst>
                  <a:ext uri="{FF2B5EF4-FFF2-40B4-BE49-F238E27FC236}">
                    <a16:creationId xmlns:a16="http://schemas.microsoft.com/office/drawing/2014/main" id="{2E2360EA-5942-4486-9A16-2C287C61BA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3" descr="C:\Users\dream\Desktop\client.png">
                <a:extLst>
                  <a:ext uri="{FF2B5EF4-FFF2-40B4-BE49-F238E27FC236}">
                    <a16:creationId xmlns:a16="http://schemas.microsoft.com/office/drawing/2014/main" id="{628AF2EC-C792-41D2-BF91-593BA3B09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" descr="C:\Users\dream\Desktop\client.png">
                <a:extLst>
                  <a:ext uri="{FF2B5EF4-FFF2-40B4-BE49-F238E27FC236}">
                    <a16:creationId xmlns:a16="http://schemas.microsoft.com/office/drawing/2014/main" id="{CA908429-61B8-4BE0-8F2E-16329686B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52B4B381-0C55-4D3C-8BEF-7EE4DBAD073D}"/>
                  </a:ext>
                </a:extLst>
              </p:cNvPr>
              <p:cNvCxnSpPr>
                <a:stCxn id="107" idx="0"/>
                <a:endCxn id="103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3BDA10B0-0DA2-4935-B352-B3A8C00E5AA9}"/>
                  </a:ext>
                </a:extLst>
              </p:cNvPr>
              <p:cNvCxnSpPr>
                <a:stCxn id="107" idx="0"/>
                <a:endCxn id="105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7F25E948-5A05-41F2-B034-839405F8C9C9}"/>
                  </a:ext>
                </a:extLst>
              </p:cNvPr>
              <p:cNvCxnSpPr>
                <a:stCxn id="104" idx="0"/>
                <a:endCxn id="103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6697F9ED-6A9C-4E14-B527-DB1F815809C8}"/>
                  </a:ext>
                </a:extLst>
              </p:cNvPr>
              <p:cNvCxnSpPr>
                <a:stCxn id="104" idx="0"/>
                <a:endCxn id="105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8F9C4F31-CD9A-4936-9D68-6A0B72844BEC}"/>
                  </a:ext>
                </a:extLst>
              </p:cNvPr>
              <p:cNvCxnSpPr>
                <a:stCxn id="108" idx="0"/>
                <a:endCxn id="103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6C983280-EF6D-480F-A4F1-33431A1C55BC}"/>
                  </a:ext>
                </a:extLst>
              </p:cNvPr>
              <p:cNvCxnSpPr>
                <a:stCxn id="108" idx="0"/>
                <a:endCxn id="105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3049F443-D9D8-4F07-8C95-4CB8B5A780E0}"/>
                  </a:ext>
                </a:extLst>
              </p:cNvPr>
              <p:cNvCxnSpPr>
                <a:stCxn id="106" idx="0"/>
                <a:endCxn id="105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7C2FC216-9B34-4744-8AE7-A2CDB8EFE77E}"/>
                  </a:ext>
                </a:extLst>
              </p:cNvPr>
              <p:cNvCxnSpPr>
                <a:stCxn id="106" idx="0"/>
                <a:endCxn id="103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B30B02-E056-48BA-8D52-709DF72A4414}"/>
                </a:ext>
              </a:extLst>
            </p:cNvPr>
            <p:cNvSpPr txBox="1"/>
            <p:nvPr/>
          </p:nvSpPr>
          <p:spPr bwMode="auto">
            <a:xfrm>
              <a:off x="804891" y="2209332"/>
              <a:ext cx="140775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ysClr val="windowText" lastClr="000000"/>
                  </a:solidFill>
                </a:rPr>
                <a:t>&lt; normal &gt;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F28174B-53B6-4DAA-81A0-96787C79FB24}"/>
                </a:ext>
              </a:extLst>
            </p:cNvPr>
            <p:cNvSpPr txBox="1"/>
            <p:nvPr/>
          </p:nvSpPr>
          <p:spPr bwMode="auto">
            <a:xfrm>
              <a:off x="958024" y="4541058"/>
              <a:ext cx="116570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ysClr val="windowText" lastClr="000000"/>
                  </a:solidFill>
                </a:rPr>
                <a:t>&lt; multi &gt;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C71B91E-A41E-4340-B24B-A375BB02F7DD}"/>
              </a:ext>
            </a:extLst>
          </p:cNvPr>
          <p:cNvGrpSpPr/>
          <p:nvPr/>
        </p:nvGrpSpPr>
        <p:grpSpPr>
          <a:xfrm>
            <a:off x="3523317" y="2209332"/>
            <a:ext cx="1977976" cy="4421655"/>
            <a:chOff x="581648" y="2209332"/>
            <a:chExt cx="1977976" cy="4421655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314532A-A02D-42D1-9620-FBA10CE17CD0}"/>
                </a:ext>
              </a:extLst>
            </p:cNvPr>
            <p:cNvGrpSpPr/>
            <p:nvPr/>
          </p:nvGrpSpPr>
          <p:grpSpPr>
            <a:xfrm>
              <a:off x="619093" y="5021734"/>
              <a:ext cx="1940531" cy="1609253"/>
              <a:chOff x="269525" y="2281747"/>
              <a:chExt cx="2506862" cy="2078903"/>
            </a:xfrm>
          </p:grpSpPr>
          <p:pic>
            <p:nvPicPr>
              <p:cNvPr id="139" name="Picture 8" descr="C:\Users\dream\Desktop\ap.png">
                <a:extLst>
                  <a:ext uri="{FF2B5EF4-FFF2-40B4-BE49-F238E27FC236}">
                    <a16:creationId xmlns:a16="http://schemas.microsoft.com/office/drawing/2014/main" id="{0190CB12-383E-40BC-AAC3-729A95CA6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3" descr="C:\Users\dream\Desktop\client.png">
                <a:extLst>
                  <a:ext uri="{FF2B5EF4-FFF2-40B4-BE49-F238E27FC236}">
                    <a16:creationId xmlns:a16="http://schemas.microsoft.com/office/drawing/2014/main" id="{CD2E09D6-CEA7-4AAB-92A8-556EC79A1D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8" descr="C:\Users\dream\Desktop\ap.png">
                <a:extLst>
                  <a:ext uri="{FF2B5EF4-FFF2-40B4-BE49-F238E27FC236}">
                    <a16:creationId xmlns:a16="http://schemas.microsoft.com/office/drawing/2014/main" id="{30D36B30-BA40-421B-9B94-96B13E2A81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3" descr="C:\Users\dream\Desktop\client.png">
                <a:extLst>
                  <a:ext uri="{FF2B5EF4-FFF2-40B4-BE49-F238E27FC236}">
                    <a16:creationId xmlns:a16="http://schemas.microsoft.com/office/drawing/2014/main" id="{06D88CB6-2046-41F9-AA0F-049BC70571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3" descr="C:\Users\dream\Desktop\client.png">
                <a:extLst>
                  <a:ext uri="{FF2B5EF4-FFF2-40B4-BE49-F238E27FC236}">
                    <a16:creationId xmlns:a16="http://schemas.microsoft.com/office/drawing/2014/main" id="{85BDC654-963E-4C68-BB82-6169BC82D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3" descr="C:\Users\dream\Desktop\client.png">
                <a:extLst>
                  <a:ext uri="{FF2B5EF4-FFF2-40B4-BE49-F238E27FC236}">
                    <a16:creationId xmlns:a16="http://schemas.microsoft.com/office/drawing/2014/main" id="{CBED366F-0683-4CC1-9087-70C156B8B5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92B40E01-A0C3-4AF3-A566-063C642C3232}"/>
                  </a:ext>
                </a:extLst>
              </p:cNvPr>
              <p:cNvCxnSpPr>
                <a:stCxn id="143" idx="0"/>
                <a:endCxn id="139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85E998AB-A733-4509-9F09-DFCB54DBB957}"/>
                  </a:ext>
                </a:extLst>
              </p:cNvPr>
              <p:cNvCxnSpPr>
                <a:stCxn id="143" idx="0"/>
                <a:endCxn id="141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255C9F2A-F4AA-4E49-86A1-146B3ACE0289}"/>
                  </a:ext>
                </a:extLst>
              </p:cNvPr>
              <p:cNvCxnSpPr>
                <a:stCxn id="140" idx="0"/>
                <a:endCxn id="139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A7EC70D5-49A6-4E17-B431-2DB0A927086B}"/>
                  </a:ext>
                </a:extLst>
              </p:cNvPr>
              <p:cNvCxnSpPr>
                <a:stCxn id="140" idx="0"/>
                <a:endCxn id="141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9" name="직선 화살표 연결선 148">
                <a:extLst>
                  <a:ext uri="{FF2B5EF4-FFF2-40B4-BE49-F238E27FC236}">
                    <a16:creationId xmlns:a16="http://schemas.microsoft.com/office/drawing/2014/main" id="{567F2C59-5136-4AC0-ABB5-9372DE0D063E}"/>
                  </a:ext>
                </a:extLst>
              </p:cNvPr>
              <p:cNvCxnSpPr>
                <a:stCxn id="144" idx="0"/>
                <a:endCxn id="139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6B8EA797-4899-450D-AD89-CEF4E1EC6AF1}"/>
                  </a:ext>
                </a:extLst>
              </p:cNvPr>
              <p:cNvCxnSpPr>
                <a:stCxn id="144" idx="0"/>
                <a:endCxn id="141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1" name="직선 화살표 연결선 150">
                <a:extLst>
                  <a:ext uri="{FF2B5EF4-FFF2-40B4-BE49-F238E27FC236}">
                    <a16:creationId xmlns:a16="http://schemas.microsoft.com/office/drawing/2014/main" id="{4AA41263-2CBE-4026-9A8D-0B3E134035B5}"/>
                  </a:ext>
                </a:extLst>
              </p:cNvPr>
              <p:cNvCxnSpPr>
                <a:stCxn id="142" idx="0"/>
                <a:endCxn id="141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75F49C6C-E81A-4351-90B4-E88D964446A6}"/>
                  </a:ext>
                </a:extLst>
              </p:cNvPr>
              <p:cNvCxnSpPr>
                <a:stCxn id="142" idx="0"/>
                <a:endCxn id="139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95E00AE1-CA9B-4840-BD94-CF1ED9C052DB}"/>
                </a:ext>
              </a:extLst>
            </p:cNvPr>
            <p:cNvGrpSpPr/>
            <p:nvPr/>
          </p:nvGrpSpPr>
          <p:grpSpPr>
            <a:xfrm>
              <a:off x="581648" y="2798959"/>
              <a:ext cx="1940531" cy="1609253"/>
              <a:chOff x="269525" y="2281747"/>
              <a:chExt cx="2506862" cy="2078903"/>
            </a:xfrm>
          </p:grpSpPr>
          <p:pic>
            <p:nvPicPr>
              <p:cNvPr id="125" name="Picture 8" descr="C:\Users\dream\Desktop\ap.png">
                <a:extLst>
                  <a:ext uri="{FF2B5EF4-FFF2-40B4-BE49-F238E27FC236}">
                    <a16:creationId xmlns:a16="http://schemas.microsoft.com/office/drawing/2014/main" id="{45B70FE1-C07F-40A5-80C0-B56F3F5A5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3" descr="C:\Users\dream\Desktop\client.png">
                <a:extLst>
                  <a:ext uri="{FF2B5EF4-FFF2-40B4-BE49-F238E27FC236}">
                    <a16:creationId xmlns:a16="http://schemas.microsoft.com/office/drawing/2014/main" id="{20F6E18A-15A1-4425-A1D4-2F279891A7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8" descr="C:\Users\dream\Desktop\ap.png">
                <a:extLst>
                  <a:ext uri="{FF2B5EF4-FFF2-40B4-BE49-F238E27FC236}">
                    <a16:creationId xmlns:a16="http://schemas.microsoft.com/office/drawing/2014/main" id="{D4924317-16AA-4832-997B-4C925B584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3" descr="C:\Users\dream\Desktop\client.png">
                <a:extLst>
                  <a:ext uri="{FF2B5EF4-FFF2-40B4-BE49-F238E27FC236}">
                    <a16:creationId xmlns:a16="http://schemas.microsoft.com/office/drawing/2014/main" id="{D3D03233-DB26-4E2A-8EFC-FA76C122CB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3" descr="C:\Users\dream\Desktop\client.png">
                <a:extLst>
                  <a:ext uri="{FF2B5EF4-FFF2-40B4-BE49-F238E27FC236}">
                    <a16:creationId xmlns:a16="http://schemas.microsoft.com/office/drawing/2014/main" id="{F9249D1C-CE3B-473C-8F7A-698C00534D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3" descr="C:\Users\dream\Desktop\client.png">
                <a:extLst>
                  <a:ext uri="{FF2B5EF4-FFF2-40B4-BE49-F238E27FC236}">
                    <a16:creationId xmlns:a16="http://schemas.microsoft.com/office/drawing/2014/main" id="{2C0C6926-8130-4DDD-ADA5-B965F77C61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79967A74-1173-4CB9-9FC3-E8E1571858BE}"/>
                  </a:ext>
                </a:extLst>
              </p:cNvPr>
              <p:cNvCxnSpPr>
                <a:stCxn id="129" idx="0"/>
                <a:endCxn id="125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CC53211B-3F15-449D-A160-ADA8F6AEF145}"/>
                  </a:ext>
                </a:extLst>
              </p:cNvPr>
              <p:cNvCxnSpPr>
                <a:stCxn id="129" idx="0"/>
                <a:endCxn id="127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5190D76F-5007-43A6-9CFE-8B4F452975A0}"/>
                  </a:ext>
                </a:extLst>
              </p:cNvPr>
              <p:cNvCxnSpPr>
                <a:stCxn id="126" idx="0"/>
                <a:endCxn id="125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1C072993-3355-4AFB-9A86-C096634FC5F8}"/>
                  </a:ext>
                </a:extLst>
              </p:cNvPr>
              <p:cNvCxnSpPr>
                <a:stCxn id="126" idx="0"/>
                <a:endCxn id="127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7C46212D-6812-4F3F-B1A8-A5B84BFDDC94}"/>
                  </a:ext>
                </a:extLst>
              </p:cNvPr>
              <p:cNvCxnSpPr>
                <a:stCxn id="130" idx="0"/>
                <a:endCxn id="125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47086725-17CA-4E67-84FD-C16A8CF7E02C}"/>
                  </a:ext>
                </a:extLst>
              </p:cNvPr>
              <p:cNvCxnSpPr>
                <a:stCxn id="130" idx="0"/>
                <a:endCxn id="127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89CCC320-EBEC-4708-AA2F-9002D052C1CF}"/>
                  </a:ext>
                </a:extLst>
              </p:cNvPr>
              <p:cNvCxnSpPr>
                <a:stCxn id="128" idx="0"/>
                <a:endCxn id="127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96D2B68D-EC86-446E-97B8-5E4FA1B46239}"/>
                  </a:ext>
                </a:extLst>
              </p:cNvPr>
              <p:cNvCxnSpPr>
                <a:stCxn id="128" idx="0"/>
                <a:endCxn id="125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5135DC0-E3F1-46A5-86BE-0FC008AE1600}"/>
                </a:ext>
              </a:extLst>
            </p:cNvPr>
            <p:cNvSpPr txBox="1"/>
            <p:nvPr/>
          </p:nvSpPr>
          <p:spPr bwMode="auto">
            <a:xfrm>
              <a:off x="804891" y="2209332"/>
              <a:ext cx="140775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ysClr val="windowText" lastClr="000000"/>
                  </a:solidFill>
                </a:rPr>
                <a:t>&lt; normal &gt;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EED86C4-0E17-4599-80B1-38500EF2F4F7}"/>
                </a:ext>
              </a:extLst>
            </p:cNvPr>
            <p:cNvSpPr txBox="1"/>
            <p:nvPr/>
          </p:nvSpPr>
          <p:spPr bwMode="auto">
            <a:xfrm>
              <a:off x="958024" y="4541058"/>
              <a:ext cx="116570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ysClr val="windowText" lastClr="000000"/>
                  </a:solidFill>
                </a:rPr>
                <a:t>&lt; multi &gt;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0622F72E-7F9B-4552-A32E-E52A038067AE}"/>
              </a:ext>
            </a:extLst>
          </p:cNvPr>
          <p:cNvGrpSpPr/>
          <p:nvPr/>
        </p:nvGrpSpPr>
        <p:grpSpPr>
          <a:xfrm>
            <a:off x="6526586" y="2214651"/>
            <a:ext cx="1977976" cy="4421655"/>
            <a:chOff x="581648" y="2209332"/>
            <a:chExt cx="1977976" cy="4421655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4917C872-8B10-41A2-A47B-83B6106112D9}"/>
                </a:ext>
              </a:extLst>
            </p:cNvPr>
            <p:cNvGrpSpPr/>
            <p:nvPr/>
          </p:nvGrpSpPr>
          <p:grpSpPr>
            <a:xfrm>
              <a:off x="619093" y="5021734"/>
              <a:ext cx="1940531" cy="1609253"/>
              <a:chOff x="269525" y="2281747"/>
              <a:chExt cx="2506862" cy="2078903"/>
            </a:xfrm>
          </p:grpSpPr>
          <p:pic>
            <p:nvPicPr>
              <p:cNvPr id="172" name="Picture 8" descr="C:\Users\dream\Desktop\ap.png">
                <a:extLst>
                  <a:ext uri="{FF2B5EF4-FFF2-40B4-BE49-F238E27FC236}">
                    <a16:creationId xmlns:a16="http://schemas.microsoft.com/office/drawing/2014/main" id="{850803C5-B178-4AB9-9115-3A84DCCF1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3" descr="C:\Users\dream\Desktop\client.png">
                <a:extLst>
                  <a:ext uri="{FF2B5EF4-FFF2-40B4-BE49-F238E27FC236}">
                    <a16:creationId xmlns:a16="http://schemas.microsoft.com/office/drawing/2014/main" id="{759AFF93-2819-430A-BCF8-6C18BE12C4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" name="Picture 8" descr="C:\Users\dream\Desktop\ap.png">
                <a:extLst>
                  <a:ext uri="{FF2B5EF4-FFF2-40B4-BE49-F238E27FC236}">
                    <a16:creationId xmlns:a16="http://schemas.microsoft.com/office/drawing/2014/main" id="{688E07DA-9A19-4481-B29A-1BE686AAD9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3" descr="C:\Users\dream\Desktop\client.png">
                <a:extLst>
                  <a:ext uri="{FF2B5EF4-FFF2-40B4-BE49-F238E27FC236}">
                    <a16:creationId xmlns:a16="http://schemas.microsoft.com/office/drawing/2014/main" id="{233BE44C-EF0C-4D02-8E04-5C7964A015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3" descr="C:\Users\dream\Desktop\client.png">
                <a:extLst>
                  <a:ext uri="{FF2B5EF4-FFF2-40B4-BE49-F238E27FC236}">
                    <a16:creationId xmlns:a16="http://schemas.microsoft.com/office/drawing/2014/main" id="{70A147E4-0E83-4D59-AA73-6507BE8CE4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3" descr="C:\Users\dream\Desktop\client.png">
                <a:extLst>
                  <a:ext uri="{FF2B5EF4-FFF2-40B4-BE49-F238E27FC236}">
                    <a16:creationId xmlns:a16="http://schemas.microsoft.com/office/drawing/2014/main" id="{7C62B07C-D2C7-4FB8-AD15-05E3392488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313856B5-AF83-48D5-922A-2341D28F21C6}"/>
                  </a:ext>
                </a:extLst>
              </p:cNvPr>
              <p:cNvCxnSpPr>
                <a:stCxn id="176" idx="0"/>
                <a:endCxn id="172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2BD2CD24-4EED-4FA3-BFBE-D04FECB3B2E1}"/>
                  </a:ext>
                </a:extLst>
              </p:cNvPr>
              <p:cNvCxnSpPr>
                <a:stCxn id="176" idx="0"/>
                <a:endCxn id="174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FE364664-99FE-42D5-84F0-CD59C8D85E7A}"/>
                  </a:ext>
                </a:extLst>
              </p:cNvPr>
              <p:cNvCxnSpPr>
                <a:stCxn id="173" idx="0"/>
                <a:endCxn id="172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FB854EB8-02D6-4956-94F8-0DCC483BF11F}"/>
                  </a:ext>
                </a:extLst>
              </p:cNvPr>
              <p:cNvCxnSpPr>
                <a:stCxn id="173" idx="0"/>
                <a:endCxn id="174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2" name="직선 화살표 연결선 181">
                <a:extLst>
                  <a:ext uri="{FF2B5EF4-FFF2-40B4-BE49-F238E27FC236}">
                    <a16:creationId xmlns:a16="http://schemas.microsoft.com/office/drawing/2014/main" id="{59042961-1FA5-431F-A8B4-00536A2E7AB8}"/>
                  </a:ext>
                </a:extLst>
              </p:cNvPr>
              <p:cNvCxnSpPr>
                <a:stCxn id="177" idx="0"/>
                <a:endCxn id="172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8AF19D7C-C7F6-4250-A51E-9AC065B03A27}"/>
                  </a:ext>
                </a:extLst>
              </p:cNvPr>
              <p:cNvCxnSpPr>
                <a:stCxn id="177" idx="0"/>
                <a:endCxn id="174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4" name="직선 화살표 연결선 183">
                <a:extLst>
                  <a:ext uri="{FF2B5EF4-FFF2-40B4-BE49-F238E27FC236}">
                    <a16:creationId xmlns:a16="http://schemas.microsoft.com/office/drawing/2014/main" id="{A9334299-F32B-441B-ABD2-F8FC1E4ECE31}"/>
                  </a:ext>
                </a:extLst>
              </p:cNvPr>
              <p:cNvCxnSpPr>
                <a:stCxn id="175" idx="0"/>
                <a:endCxn id="174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직선 화살표 연결선 184">
                <a:extLst>
                  <a:ext uri="{FF2B5EF4-FFF2-40B4-BE49-F238E27FC236}">
                    <a16:creationId xmlns:a16="http://schemas.microsoft.com/office/drawing/2014/main" id="{8A1B550E-BA50-4078-A1E6-CB16EE5136F7}"/>
                  </a:ext>
                </a:extLst>
              </p:cNvPr>
              <p:cNvCxnSpPr>
                <a:stCxn id="175" idx="0"/>
                <a:endCxn id="172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2C4D1186-8F80-460B-A506-F29A4A9D6F1B}"/>
                </a:ext>
              </a:extLst>
            </p:cNvPr>
            <p:cNvGrpSpPr/>
            <p:nvPr/>
          </p:nvGrpSpPr>
          <p:grpSpPr>
            <a:xfrm>
              <a:off x="581648" y="2798959"/>
              <a:ext cx="1940531" cy="1609253"/>
              <a:chOff x="269525" y="2281747"/>
              <a:chExt cx="2506862" cy="2078903"/>
            </a:xfrm>
          </p:grpSpPr>
          <p:pic>
            <p:nvPicPr>
              <p:cNvPr id="158" name="Picture 8" descr="C:\Users\dream\Desktop\ap.png">
                <a:extLst>
                  <a:ext uri="{FF2B5EF4-FFF2-40B4-BE49-F238E27FC236}">
                    <a16:creationId xmlns:a16="http://schemas.microsoft.com/office/drawing/2014/main" id="{63874319-F919-497D-B283-C8F06462A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23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3" descr="C:\Users\dream\Desktop\client.png">
                <a:extLst>
                  <a:ext uri="{FF2B5EF4-FFF2-40B4-BE49-F238E27FC236}">
                    <a16:creationId xmlns:a16="http://schemas.microsoft.com/office/drawing/2014/main" id="{EDFBAA41-ABA4-4473-B20B-A9D2132E5A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7107" y="384591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8" descr="C:\Users\dream\Desktop\ap.png">
                <a:extLst>
                  <a:ext uri="{FF2B5EF4-FFF2-40B4-BE49-F238E27FC236}">
                    <a16:creationId xmlns:a16="http://schemas.microsoft.com/office/drawing/2014/main" id="{A775E1CB-FE57-4C8E-BD1D-E03B64ADE5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58" y="2281747"/>
                <a:ext cx="316585" cy="786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3" descr="C:\Users\dream\Desktop\client.png">
                <a:extLst>
                  <a:ext uri="{FF2B5EF4-FFF2-40B4-BE49-F238E27FC236}">
                    <a16:creationId xmlns:a16="http://schemas.microsoft.com/office/drawing/2014/main" id="{C1F3A570-2523-4CCF-A5B5-8459CB062C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7741" y="3852853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3" descr="C:\Users\dream\Desktop\client.png">
                <a:extLst>
                  <a:ext uri="{FF2B5EF4-FFF2-40B4-BE49-F238E27FC236}">
                    <a16:creationId xmlns:a16="http://schemas.microsoft.com/office/drawing/2014/main" id="{1B2B019B-9877-4444-A69F-BA5B79885F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25" y="3856657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3" descr="C:\Users\dream\Desktop\client.png">
                <a:extLst>
                  <a:ext uri="{FF2B5EF4-FFF2-40B4-BE49-F238E27FC236}">
                    <a16:creationId xmlns:a16="http://schemas.microsoft.com/office/drawing/2014/main" id="{E903A762-E4DE-430A-B7B7-9F6C3B6C4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835" y="3875789"/>
                <a:ext cx="248646" cy="484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058B5C52-A351-4D68-B607-1BC5C8FA73C4}"/>
                  </a:ext>
                </a:extLst>
              </p:cNvPr>
              <p:cNvCxnSpPr>
                <a:stCxn id="162" idx="0"/>
                <a:endCxn id="158" idx="2"/>
              </p:cNvCxnSpPr>
              <p:nvPr/>
            </p:nvCxnSpPr>
            <p:spPr bwMode="auto">
              <a:xfrm flipV="1">
                <a:off x="393848" y="3068417"/>
                <a:ext cx="533268" cy="7882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60D0AFA2-19C5-43C6-BB5C-C79C2BDDEBB8}"/>
                  </a:ext>
                </a:extLst>
              </p:cNvPr>
              <p:cNvCxnSpPr>
                <a:stCxn id="162" idx="0"/>
                <a:endCxn id="160" idx="2"/>
              </p:cNvCxnSpPr>
              <p:nvPr/>
            </p:nvCxnSpPr>
            <p:spPr bwMode="auto">
              <a:xfrm flipV="1">
                <a:off x="393848" y="3068417"/>
                <a:ext cx="1639603" cy="78824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91FFB083-BF40-43AE-8CC0-ABFC840A0BCB}"/>
                  </a:ext>
                </a:extLst>
              </p:cNvPr>
              <p:cNvCxnSpPr>
                <a:stCxn id="159" idx="0"/>
                <a:endCxn id="158" idx="2"/>
              </p:cNvCxnSpPr>
              <p:nvPr/>
            </p:nvCxnSpPr>
            <p:spPr bwMode="auto">
              <a:xfrm flipH="1" flipV="1">
                <a:off x="927116" y="3068417"/>
                <a:ext cx="154314" cy="7774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0DEEECF2-7262-40AB-A16C-E514C74B0086}"/>
                  </a:ext>
                </a:extLst>
              </p:cNvPr>
              <p:cNvCxnSpPr>
                <a:stCxn id="159" idx="0"/>
                <a:endCxn id="160" idx="2"/>
              </p:cNvCxnSpPr>
              <p:nvPr/>
            </p:nvCxnSpPr>
            <p:spPr bwMode="auto">
              <a:xfrm flipV="1">
                <a:off x="1081430" y="3068417"/>
                <a:ext cx="952021" cy="77749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0AC98E83-3F47-424B-84A7-2C27ACCB20BD}"/>
                  </a:ext>
                </a:extLst>
              </p:cNvPr>
              <p:cNvCxnSpPr>
                <a:stCxn id="163" idx="0"/>
                <a:endCxn id="158" idx="2"/>
              </p:cNvCxnSpPr>
              <p:nvPr/>
            </p:nvCxnSpPr>
            <p:spPr bwMode="auto">
              <a:xfrm flipH="1" flipV="1">
                <a:off x="927116" y="3068417"/>
                <a:ext cx="948042" cy="80737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9" name="직선 화살표 연결선 168">
                <a:extLst>
                  <a:ext uri="{FF2B5EF4-FFF2-40B4-BE49-F238E27FC236}">
                    <a16:creationId xmlns:a16="http://schemas.microsoft.com/office/drawing/2014/main" id="{4356CE4C-1F3F-4C69-89F2-1E1D9A4E0A64}"/>
                  </a:ext>
                </a:extLst>
              </p:cNvPr>
              <p:cNvCxnSpPr>
                <a:stCxn id="163" idx="0"/>
                <a:endCxn id="160" idx="2"/>
              </p:cNvCxnSpPr>
              <p:nvPr/>
            </p:nvCxnSpPr>
            <p:spPr bwMode="auto">
              <a:xfrm flipV="1">
                <a:off x="1875158" y="3068417"/>
                <a:ext cx="158293" cy="8073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직선 화살표 연결선 169">
                <a:extLst>
                  <a:ext uri="{FF2B5EF4-FFF2-40B4-BE49-F238E27FC236}">
                    <a16:creationId xmlns:a16="http://schemas.microsoft.com/office/drawing/2014/main" id="{4F2A3B51-2A13-4178-B12A-A87B8DA79DF3}"/>
                  </a:ext>
                </a:extLst>
              </p:cNvPr>
              <p:cNvCxnSpPr>
                <a:stCxn id="161" idx="0"/>
                <a:endCxn id="160" idx="2"/>
              </p:cNvCxnSpPr>
              <p:nvPr/>
            </p:nvCxnSpPr>
            <p:spPr bwMode="auto">
              <a:xfrm flipH="1" flipV="1">
                <a:off x="2033451" y="3068417"/>
                <a:ext cx="618613" cy="7844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FF4F26C7-8B3D-4267-97AD-9FA71003974C}"/>
                  </a:ext>
                </a:extLst>
              </p:cNvPr>
              <p:cNvCxnSpPr>
                <a:stCxn id="161" idx="0"/>
                <a:endCxn id="158" idx="2"/>
              </p:cNvCxnSpPr>
              <p:nvPr/>
            </p:nvCxnSpPr>
            <p:spPr bwMode="auto">
              <a:xfrm flipH="1" flipV="1">
                <a:off x="927116" y="3068417"/>
                <a:ext cx="1724948" cy="78443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DBE796E-2D6E-465E-A175-8F2F44B7749A}"/>
                </a:ext>
              </a:extLst>
            </p:cNvPr>
            <p:cNvSpPr txBox="1"/>
            <p:nvPr/>
          </p:nvSpPr>
          <p:spPr bwMode="auto">
            <a:xfrm>
              <a:off x="804891" y="2209332"/>
              <a:ext cx="140775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ysClr val="windowText" lastClr="000000"/>
                  </a:solidFill>
                </a:rPr>
                <a:t>&lt; normal &gt;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EF3925D-A0EC-4B19-8D3F-14BEE5B97169}"/>
                </a:ext>
              </a:extLst>
            </p:cNvPr>
            <p:cNvSpPr txBox="1"/>
            <p:nvPr/>
          </p:nvSpPr>
          <p:spPr bwMode="auto">
            <a:xfrm>
              <a:off x="958024" y="4541058"/>
              <a:ext cx="116570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ysClr val="windowText" lastClr="000000"/>
                  </a:solidFill>
                </a:rPr>
                <a:t>&lt; multi &gt;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621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Performance Verification of Proposed system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66F0EB-13EF-46C2-98F0-472BE277E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928095"/>
              </p:ext>
            </p:extLst>
          </p:nvPr>
        </p:nvGraphicFramePr>
        <p:xfrm>
          <a:off x="1619672" y="1484784"/>
          <a:ext cx="5909705" cy="2123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 </a:t>
                      </a:r>
                      <a:r>
                        <a:rPr lang="en-US" altLang="ko-KR" sz="1400" u="none" strike="noStrike" dirty="0">
                          <a:effectLst/>
                        </a:rPr>
                        <a:t>(# 1)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Multi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altLang="ko-KR" sz="1400" u="none" strike="noStrike" dirty="0">
                          <a:effectLst/>
                        </a:rPr>
                        <a:t># 2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Multi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altLang="ko-KR" sz="1400" u="none" strike="noStrike" dirty="0">
                          <a:effectLst/>
                        </a:rPr>
                        <a:t># 3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1629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120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r>
                        <a:rPr lang="en-US" altLang="ko-KR" sz="1400" u="none" strike="noStrike" dirty="0">
                          <a:effectLst/>
                        </a:rPr>
                        <a:t>68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1611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122.10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1629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120.68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29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06.75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611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111.95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1629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106.75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3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61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34.22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655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129.34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1661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134.22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4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43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11.17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623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113.05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1643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111.17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41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19.38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625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120.63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1641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119.38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7AB184-9350-401E-9634-5F6FDE383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230220"/>
              </p:ext>
            </p:extLst>
          </p:nvPr>
        </p:nvGraphicFramePr>
        <p:xfrm>
          <a:off x="1619672" y="4149080"/>
          <a:ext cx="5909705" cy="2123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 </a:t>
                      </a:r>
                      <a:r>
                        <a:rPr lang="en-US" altLang="ko-KR" sz="1400" u="none" strike="noStrike" dirty="0">
                          <a:effectLst/>
                        </a:rPr>
                        <a:t>(# 1)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Multi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altLang="ko-KR" sz="1400" u="none" strike="noStrike" dirty="0">
                          <a:effectLst/>
                        </a:rPr>
                        <a:t># 2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Multi</a:t>
                      </a:r>
                      <a:r>
                        <a:rPr lang="en-US" sz="1400" u="none" strike="noStrike" dirty="0">
                          <a:effectLst/>
                        </a:rPr>
                        <a:t> (</a:t>
                      </a:r>
                      <a:r>
                        <a:rPr lang="en-US" altLang="ko-KR" sz="1400" u="none" strike="noStrike" dirty="0">
                          <a:effectLst/>
                        </a:rPr>
                        <a:t># 3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1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43.40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4.00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43.45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3.99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2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43.45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3.96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43.45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3.96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3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43.53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3.97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43.51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43.53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3.97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4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3.94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43.41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43.49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3.94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altLang="ko-KR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43.48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3.96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43.43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3.99</a:t>
                      </a:r>
                      <a:endParaRPr lang="en-US" altLang="ko-KR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43.48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3.96</a:t>
                      </a:r>
                      <a:endParaRPr lang="en-US" altLang="ko-KR" sz="23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104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Performance Verification of Proposed system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Buffer state (</a:t>
            </a:r>
            <a:r>
              <a:rPr lang="en-US" altLang="ko-KR" sz="2000" dirty="0">
                <a:solidFill>
                  <a:srgbClr val="FF0000"/>
                </a:solidFill>
              </a:rPr>
              <a:t>-</a:t>
            </a:r>
            <a:r>
              <a:rPr lang="en-US" altLang="ko-KR" sz="2000" dirty="0"/>
              <a:t>: consumed, </a:t>
            </a:r>
            <a:r>
              <a:rPr lang="en-US" altLang="ko-KR" sz="2000" dirty="0">
                <a:solidFill>
                  <a:schemeClr val="accent2"/>
                </a:solidFill>
              </a:rPr>
              <a:t>-</a:t>
            </a:r>
            <a:r>
              <a:rPr lang="en-US" altLang="ko-KR" sz="2000" dirty="0"/>
              <a:t>: received / y: segment, x: time)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30822A7-29D5-4ABA-80D3-4A7D77089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447394"/>
              </p:ext>
            </p:extLst>
          </p:nvPr>
        </p:nvGraphicFramePr>
        <p:xfrm>
          <a:off x="6804488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F33B7083-765B-4062-8A36-5481290FF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676636"/>
              </p:ext>
            </p:extLst>
          </p:nvPr>
        </p:nvGraphicFramePr>
        <p:xfrm>
          <a:off x="2827401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FF553E2-8A0C-4498-A1C5-1D536B1AC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512496"/>
              </p:ext>
            </p:extLst>
          </p:nvPr>
        </p:nvGraphicFramePr>
        <p:xfrm>
          <a:off x="836453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AB8345B-ECC7-4FE1-A580-2A34A71AA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857200"/>
              </p:ext>
            </p:extLst>
          </p:nvPr>
        </p:nvGraphicFramePr>
        <p:xfrm>
          <a:off x="4818109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1864E-5FEB-41A4-B67E-09ACE7A9821A}"/>
              </a:ext>
            </a:extLst>
          </p:cNvPr>
          <p:cNvSpPr txBox="1"/>
          <p:nvPr/>
        </p:nvSpPr>
        <p:spPr bwMode="auto">
          <a:xfrm>
            <a:off x="-23931" y="2272906"/>
            <a:ext cx="71045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(# 1)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DF6CF-636B-4AC0-9CDB-813BF0641BE3}"/>
              </a:ext>
            </a:extLst>
          </p:cNvPr>
          <p:cNvSpPr txBox="1"/>
          <p:nvPr/>
        </p:nvSpPr>
        <p:spPr bwMode="auto">
          <a:xfrm>
            <a:off x="-32687" y="3942711"/>
            <a:ext cx="71045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(# 2)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4FFA4A52-9D39-4668-93D2-2B03141D7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322863"/>
              </p:ext>
            </p:extLst>
          </p:nvPr>
        </p:nvGraphicFramePr>
        <p:xfrm>
          <a:off x="827584" y="498555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EC67F504-37FC-4FB3-BC55-B4FA50136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706986"/>
              </p:ext>
            </p:extLst>
          </p:nvPr>
        </p:nvGraphicFramePr>
        <p:xfrm>
          <a:off x="2844048" y="501337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E113818F-ADB9-4E0A-8472-420F31224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047467"/>
              </p:ext>
            </p:extLst>
          </p:nvPr>
        </p:nvGraphicFramePr>
        <p:xfrm>
          <a:off x="4860032" y="498555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60D5542B-F581-4815-B8BE-527EB8475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307424"/>
              </p:ext>
            </p:extLst>
          </p:nvPr>
        </p:nvGraphicFramePr>
        <p:xfrm>
          <a:off x="6897424" y="501317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601738E-79E6-4766-9968-CEBBC01631AF}"/>
              </a:ext>
            </a:extLst>
          </p:cNvPr>
          <p:cNvSpPr txBox="1"/>
          <p:nvPr/>
        </p:nvSpPr>
        <p:spPr bwMode="auto">
          <a:xfrm>
            <a:off x="-23931" y="5549170"/>
            <a:ext cx="71045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(# 3)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C410E224-DCAE-4EDF-A766-4AA209F26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999452"/>
              </p:ext>
            </p:extLst>
          </p:nvPr>
        </p:nvGraphicFramePr>
        <p:xfrm>
          <a:off x="827824" y="3357032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1203DE9A-148B-42CE-B546-A82015F9F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710804"/>
              </p:ext>
            </p:extLst>
          </p:nvPr>
        </p:nvGraphicFramePr>
        <p:xfrm>
          <a:off x="4854092" y="3357032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AE44ED5B-D4B0-4956-98DC-86FD9F51CD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13128"/>
              </p:ext>
            </p:extLst>
          </p:nvPr>
        </p:nvGraphicFramePr>
        <p:xfrm>
          <a:off x="6844800" y="3370613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37E6FD1A-8391-4FD2-A7D2-FC695AA09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486925"/>
              </p:ext>
            </p:extLst>
          </p:nvPr>
        </p:nvGraphicFramePr>
        <p:xfrm>
          <a:off x="2844048" y="3356792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206187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140968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Experimental Results</a:t>
            </a:r>
          </a:p>
          <a:p>
            <a:pPr algn="ctr"/>
            <a:r>
              <a:rPr lang="en-US" altLang="ko-KR" sz="2800" b="1" dirty="0">
                <a:solidFill>
                  <a:schemeClr val="bg2"/>
                </a:solidFill>
              </a:rPr>
              <a:t>Performance Comparison of Other Algorithms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35</a:t>
            </a:fld>
            <a:r>
              <a:rPr lang="en-US" altLang="ko-KR"/>
              <a:t> / 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10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DASH.js</a:t>
            </a:r>
          </a:p>
          <a:p>
            <a:pPr lvl="1"/>
            <a:r>
              <a:rPr lang="en-US" altLang="ko-KR" dirty="0"/>
              <a:t>Decide bitrate based on download throughput</a:t>
            </a:r>
          </a:p>
          <a:p>
            <a:pPr lvl="1"/>
            <a:r>
              <a:rPr lang="en-US" altLang="ko-KR" dirty="0"/>
              <a:t>Decide AP based on strong RSSI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Single </a:t>
            </a:r>
            <a:r>
              <a:rPr lang="en-US" altLang="ko-KR" dirty="0">
                <a:solidFill>
                  <a:srgbClr val="FF0000"/>
                </a:solidFill>
              </a:rPr>
              <a:t>(Non-cooperative)</a:t>
            </a:r>
            <a:r>
              <a:rPr lang="en-US" altLang="ko-KR" dirty="0"/>
              <a:t> DASH</a:t>
            </a:r>
          </a:p>
          <a:p>
            <a:pPr lvl="1"/>
            <a:r>
              <a:rPr lang="en-US" altLang="ko-KR" dirty="0"/>
              <a:t>Same algorithm when decide bitrates</a:t>
            </a:r>
          </a:p>
          <a:p>
            <a:pPr lvl="1"/>
            <a:r>
              <a:rPr lang="en-US" altLang="ko-KR" dirty="0"/>
              <a:t>However each UE can connect only one AP</a:t>
            </a:r>
          </a:p>
          <a:p>
            <a:pPr lvl="1"/>
            <a:r>
              <a:rPr lang="en-US" altLang="ko-KR" dirty="0"/>
              <a:t>Decide AP based on strong RSSI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742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Scenario 1 (4 / 0)</a:t>
            </a:r>
          </a:p>
          <a:p>
            <a:pPr lvl="1"/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900E8F-A4BB-468D-B237-BDB3B3B1D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70778"/>
              </p:ext>
            </p:extLst>
          </p:nvPr>
        </p:nvGraphicFramePr>
        <p:xfrm>
          <a:off x="1619672" y="1881657"/>
          <a:ext cx="5909705" cy="2123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Single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1629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120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r>
                        <a:rPr lang="en-US" altLang="ko-KR" sz="1400" u="none" strike="noStrike" dirty="0">
                          <a:effectLst/>
                        </a:rPr>
                        <a:t>68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815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54.013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480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818.96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29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06.75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821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62.305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848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1032.84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61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34.22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849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86.315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896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1122.58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43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11.17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849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90.787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894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1118.97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r>
                        <a:rPr lang="en-US" altLang="ko-KR" sz="1400" u="none" strike="noStrike" dirty="0">
                          <a:effectLst/>
                        </a:rPr>
                        <a:t>41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19.38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834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76.570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779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1041.53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64D450-CB4A-4B16-AC38-9A171A6F5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815988"/>
              </p:ext>
            </p:extLst>
          </p:nvPr>
        </p:nvGraphicFramePr>
        <p:xfrm>
          <a:off x="1648103" y="4545953"/>
          <a:ext cx="5909705" cy="2123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Single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DASH.js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40.27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3.80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34.13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5.21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3.96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40.30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3.86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36.43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7.03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43.53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40.45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3.85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36.24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7.01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40.45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3.80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36.27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6.87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3.96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40.37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3.84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35.77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6.62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132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Performance Verification of Proposed system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Buffer state (</a:t>
            </a:r>
            <a:r>
              <a:rPr lang="en-US" altLang="ko-KR" sz="2000" dirty="0">
                <a:solidFill>
                  <a:srgbClr val="FF0000"/>
                </a:solidFill>
              </a:rPr>
              <a:t>-</a:t>
            </a:r>
            <a:r>
              <a:rPr lang="en-US" altLang="ko-KR" sz="2000" dirty="0"/>
              <a:t>: consumed, </a:t>
            </a:r>
            <a:r>
              <a:rPr lang="en-US" altLang="ko-KR" sz="2000" dirty="0">
                <a:solidFill>
                  <a:schemeClr val="accent2"/>
                </a:solidFill>
              </a:rPr>
              <a:t>-</a:t>
            </a:r>
            <a:r>
              <a:rPr lang="en-US" altLang="ko-KR" sz="2000" dirty="0"/>
              <a:t>: received / y: segment, x: time)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F450D-51F4-4E37-A8ED-F7B0A2E9D596}"/>
              </a:ext>
            </a:extLst>
          </p:cNvPr>
          <p:cNvSpPr txBox="1"/>
          <p:nvPr/>
        </p:nvSpPr>
        <p:spPr bwMode="auto">
          <a:xfrm>
            <a:off x="-23931" y="2272906"/>
            <a:ext cx="72648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Multi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0F63F8-790C-4C86-8015-2B3D8407EB10}"/>
              </a:ext>
            </a:extLst>
          </p:cNvPr>
          <p:cNvSpPr txBox="1"/>
          <p:nvPr/>
        </p:nvSpPr>
        <p:spPr bwMode="auto">
          <a:xfrm>
            <a:off x="-32687" y="3942711"/>
            <a:ext cx="89960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Single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0BA0-D692-408E-A71E-9EF325A01ED9}"/>
              </a:ext>
            </a:extLst>
          </p:cNvPr>
          <p:cNvSpPr txBox="1"/>
          <p:nvPr/>
        </p:nvSpPr>
        <p:spPr bwMode="auto">
          <a:xfrm>
            <a:off x="-57721" y="5549170"/>
            <a:ext cx="95731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DASH.js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4E21DF14-DE35-49EF-8E3E-94CF0B7BC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321299"/>
              </p:ext>
            </p:extLst>
          </p:nvPr>
        </p:nvGraphicFramePr>
        <p:xfrm>
          <a:off x="827584" y="4905327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F9C3B21D-576B-442B-8BA9-2961BC54D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606050"/>
              </p:ext>
            </p:extLst>
          </p:nvPr>
        </p:nvGraphicFramePr>
        <p:xfrm>
          <a:off x="2844048" y="49410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3E856F42-2E92-4FEB-BE77-3611C567F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14990"/>
              </p:ext>
            </p:extLst>
          </p:nvPr>
        </p:nvGraphicFramePr>
        <p:xfrm>
          <a:off x="4860032" y="4933795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5B6CB86C-010B-40CA-B27D-BBFD1AA7E9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918413"/>
              </p:ext>
            </p:extLst>
          </p:nvPr>
        </p:nvGraphicFramePr>
        <p:xfrm>
          <a:off x="6804248" y="492028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86AD6422-85BE-431E-AE53-B48C6278D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838942"/>
              </p:ext>
            </p:extLst>
          </p:nvPr>
        </p:nvGraphicFramePr>
        <p:xfrm>
          <a:off x="6804488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268B5295-3D6E-43D2-B894-6573FA6F1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7694"/>
              </p:ext>
            </p:extLst>
          </p:nvPr>
        </p:nvGraphicFramePr>
        <p:xfrm>
          <a:off x="2827401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FC7BEFC0-69BB-4558-8E97-76ECAE5E2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621857"/>
              </p:ext>
            </p:extLst>
          </p:nvPr>
        </p:nvGraphicFramePr>
        <p:xfrm>
          <a:off x="836453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7900D55C-6B8B-479A-AB7F-9AE7A9BB6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593941"/>
              </p:ext>
            </p:extLst>
          </p:nvPr>
        </p:nvGraphicFramePr>
        <p:xfrm>
          <a:off x="4818109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C31A496E-9FAD-4E04-B499-642CA4EA1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989998"/>
              </p:ext>
            </p:extLst>
          </p:nvPr>
        </p:nvGraphicFramePr>
        <p:xfrm>
          <a:off x="844182" y="330306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A0D57106-634B-4FB4-BDD0-1BE5B3395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170008"/>
              </p:ext>
            </p:extLst>
          </p:nvPr>
        </p:nvGraphicFramePr>
        <p:xfrm>
          <a:off x="2843808" y="3284984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DC3289A0-8986-4142-B348-E391CEF2A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910089"/>
              </p:ext>
            </p:extLst>
          </p:nvPr>
        </p:nvGraphicFramePr>
        <p:xfrm>
          <a:off x="4838485" y="329849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210AF806-FD8C-4B7C-AB30-077EAF203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210848"/>
              </p:ext>
            </p:extLst>
          </p:nvPr>
        </p:nvGraphicFramePr>
        <p:xfrm>
          <a:off x="6817735" y="3284984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2622169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Scenario 2 (3 / 1)</a:t>
            </a:r>
          </a:p>
          <a:p>
            <a:pPr lvl="1"/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762238-C955-4648-A48B-8FDE17231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945094"/>
              </p:ext>
            </p:extLst>
          </p:nvPr>
        </p:nvGraphicFramePr>
        <p:xfrm>
          <a:off x="1619672" y="1881657"/>
          <a:ext cx="5909705" cy="2123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Single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1611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122.10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1049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95.05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312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551.45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611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111.95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1077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122.58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1352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1289.34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655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129.34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2972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280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623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113.05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1066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94.05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1422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1359.71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altLang="ko-KR" sz="1400" u="none" strike="noStrike" dirty="0">
                          <a:effectLst/>
                        </a:rPr>
                        <a:t>625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120.63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1545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841.78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1514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1366.84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588530B-0685-485B-9383-991A28E2C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663529"/>
              </p:ext>
            </p:extLst>
          </p:nvPr>
        </p:nvGraphicFramePr>
        <p:xfrm>
          <a:off x="1648103" y="4545953"/>
          <a:ext cx="5909705" cy="2123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Single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4.00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41.46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3.80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33.18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3.47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41.57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3.95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38.48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6.93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43.51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45.85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3.99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45.75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3.93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41.47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3.88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38.59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6.99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43.43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3.99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42.58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4.34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39.00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7.13</a:t>
                      </a:r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6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Trend of traffic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3B5AA-48F4-463E-8BAE-D0337A95858D}"/>
              </a:ext>
            </a:extLst>
          </p:cNvPr>
          <p:cNvSpPr txBox="1">
            <a:spLocks/>
          </p:cNvSpPr>
          <p:nvPr/>
        </p:nvSpPr>
        <p:spPr bwMode="auto">
          <a:xfrm>
            <a:off x="5184576" y="1412774"/>
            <a:ext cx="3995936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The total number of Internet users is expected to increase from </a:t>
            </a:r>
            <a:r>
              <a:rPr lang="en-US" altLang="ko-KR" b="1" kern="0" dirty="0"/>
              <a:t>3.9 billion </a:t>
            </a:r>
            <a:r>
              <a:rPr lang="en-US" altLang="ko-KR" kern="0" dirty="0"/>
              <a:t>in 2018 to </a:t>
            </a:r>
            <a:r>
              <a:rPr lang="en-US" altLang="ko-KR" b="1" kern="0" dirty="0"/>
              <a:t>5.3 billion </a:t>
            </a:r>
            <a:r>
              <a:rPr lang="en-US" altLang="ko-KR" kern="0" dirty="0"/>
              <a:t>in 2023.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r>
              <a:rPr lang="en-US" altLang="ko-KR" kern="0" dirty="0"/>
              <a:t>Video streaming had heavy effect on traffic</a:t>
            </a:r>
          </a:p>
          <a:p>
            <a:pPr lvl="1"/>
            <a:r>
              <a:rPr lang="en-US" altLang="ko-KR" kern="0" dirty="0"/>
              <a:t>Over time, clients want </a:t>
            </a:r>
            <a:r>
              <a:rPr lang="en-US" altLang="ko-KR" b="1" kern="0" dirty="0"/>
              <a:t>higher quality video</a:t>
            </a:r>
            <a:r>
              <a:rPr lang="en-US" altLang="ko-KR" kern="0" dirty="0"/>
              <a:t> streaming.</a:t>
            </a:r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ko-KR" altLang="en-US" kern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847B7C-C417-4FEA-A790-AE3A869C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DD2B6-C24A-4FE3-A7BD-5902AABE9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4320"/>
            <a:ext cx="4559495" cy="198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3" y="3858645"/>
            <a:ext cx="5115600" cy="216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540568" y="6056091"/>
            <a:ext cx="72957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&lt; </a:t>
            </a:r>
            <a:r>
              <a:rPr lang="en-US" altLang="ko-KR" sz="800" dirty="0">
                <a:hlinkClick r:id="rId5"/>
              </a:rPr>
              <a:t>https://www.cisco.com/c/en/us/solutions/collateral/executive-perspectives/annual-internet-report/white-paper-c11-741490.html</a:t>
            </a:r>
            <a:r>
              <a:rPr lang="en-US" altLang="ko-KR" sz="800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56808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Performance Verification of Proposed system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Buffer state (</a:t>
            </a:r>
            <a:r>
              <a:rPr lang="en-US" altLang="ko-KR" sz="2000" dirty="0">
                <a:solidFill>
                  <a:srgbClr val="FF0000"/>
                </a:solidFill>
              </a:rPr>
              <a:t>-</a:t>
            </a:r>
            <a:r>
              <a:rPr lang="en-US" altLang="ko-KR" sz="2000" dirty="0"/>
              <a:t>: consumed, </a:t>
            </a:r>
            <a:r>
              <a:rPr lang="en-US" altLang="ko-KR" sz="2000" dirty="0">
                <a:solidFill>
                  <a:schemeClr val="accent2"/>
                </a:solidFill>
              </a:rPr>
              <a:t>-</a:t>
            </a:r>
            <a:r>
              <a:rPr lang="en-US" altLang="ko-KR" sz="2000" dirty="0"/>
              <a:t>: received / y: segment, x: time)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727E8-7716-46FB-B0EC-B14D10943AAD}"/>
              </a:ext>
            </a:extLst>
          </p:cNvPr>
          <p:cNvSpPr txBox="1"/>
          <p:nvPr/>
        </p:nvSpPr>
        <p:spPr bwMode="auto">
          <a:xfrm>
            <a:off x="-23931" y="2272906"/>
            <a:ext cx="72648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Multi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78D779-FD01-47B8-87C7-CDA2F4FC10E3}"/>
              </a:ext>
            </a:extLst>
          </p:cNvPr>
          <p:cNvSpPr txBox="1"/>
          <p:nvPr/>
        </p:nvSpPr>
        <p:spPr bwMode="auto">
          <a:xfrm>
            <a:off x="-32687" y="3942711"/>
            <a:ext cx="89960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Single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23E888-C20C-4E4F-918F-2F075A17AEDD}"/>
              </a:ext>
            </a:extLst>
          </p:cNvPr>
          <p:cNvSpPr txBox="1"/>
          <p:nvPr/>
        </p:nvSpPr>
        <p:spPr bwMode="auto">
          <a:xfrm>
            <a:off x="-57721" y="5549170"/>
            <a:ext cx="95731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DASH.js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86B268A6-AC07-4B1B-8221-FC89570AF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45372"/>
              </p:ext>
            </p:extLst>
          </p:nvPr>
        </p:nvGraphicFramePr>
        <p:xfrm>
          <a:off x="5032649" y="494124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6BB4F1EC-974C-49A3-802A-49AE1456E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858613"/>
              </p:ext>
            </p:extLst>
          </p:nvPr>
        </p:nvGraphicFramePr>
        <p:xfrm>
          <a:off x="971840" y="489166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A1132FF2-FD84-418B-AC1C-4EA90FAC0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635321"/>
              </p:ext>
            </p:extLst>
          </p:nvPr>
        </p:nvGraphicFramePr>
        <p:xfrm>
          <a:off x="2959130" y="49410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884553B0-730B-4E04-8C34-5F06BD9C2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962"/>
              </p:ext>
            </p:extLst>
          </p:nvPr>
        </p:nvGraphicFramePr>
        <p:xfrm>
          <a:off x="6870316" y="4951093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63D38FCF-06A8-47B0-98C0-198B958B0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555916"/>
              </p:ext>
            </p:extLst>
          </p:nvPr>
        </p:nvGraphicFramePr>
        <p:xfrm>
          <a:off x="980224" y="1615419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1D03A80E-4426-442B-BBE4-6BDE2BE79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800615"/>
              </p:ext>
            </p:extLst>
          </p:nvPr>
        </p:nvGraphicFramePr>
        <p:xfrm>
          <a:off x="5006492" y="1615419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32D6AF38-8302-4658-90E5-D55E902D7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489614"/>
              </p:ext>
            </p:extLst>
          </p:nvPr>
        </p:nvGraphicFramePr>
        <p:xfrm>
          <a:off x="6997200" y="16290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7092D4A9-D46E-4974-9479-5208803E0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601349"/>
              </p:ext>
            </p:extLst>
          </p:nvPr>
        </p:nvGraphicFramePr>
        <p:xfrm>
          <a:off x="6948504" y="330053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B7772CC6-4AC7-4378-8496-81ADA9C90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965081"/>
              </p:ext>
            </p:extLst>
          </p:nvPr>
        </p:nvGraphicFramePr>
        <p:xfrm>
          <a:off x="971600" y="329314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515CE025-3DCA-4353-AFAE-A727C64ED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90018"/>
              </p:ext>
            </p:extLst>
          </p:nvPr>
        </p:nvGraphicFramePr>
        <p:xfrm>
          <a:off x="2996448" y="329314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1D5651C9-CEC7-4CC1-8E0E-B74CD2880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638594"/>
              </p:ext>
            </p:extLst>
          </p:nvPr>
        </p:nvGraphicFramePr>
        <p:xfrm>
          <a:off x="5055269" y="3285184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5" name="차트 44">
            <a:extLst>
              <a:ext uri="{FF2B5EF4-FFF2-40B4-BE49-F238E27FC236}">
                <a16:creationId xmlns:a16="http://schemas.microsoft.com/office/drawing/2014/main" id="{BA0B1823-DD5A-4355-A671-9740F8CFF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16939"/>
              </p:ext>
            </p:extLst>
          </p:nvPr>
        </p:nvGraphicFramePr>
        <p:xfrm>
          <a:off x="2827401" y="17008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65834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Performance Comparison with Other Algorithms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Scenario 3 (2 / 2)</a:t>
            </a:r>
          </a:p>
          <a:p>
            <a:pPr lvl="1"/>
            <a:r>
              <a:rPr lang="en-US" altLang="ko-KR" dirty="0"/>
              <a:t>Bitrate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PSNR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6A5DEF-AE3C-430F-84BB-D6E55D2ED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00259"/>
              </p:ext>
            </p:extLst>
          </p:nvPr>
        </p:nvGraphicFramePr>
        <p:xfrm>
          <a:off x="1619672" y="1881657"/>
          <a:ext cx="5909705" cy="2123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Single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1629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120.68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1576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97.30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1629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106.75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1580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77.10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524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882.5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1661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134.22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1588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83.59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1656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1405.927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4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1643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111.17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1588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67.91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2740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679.57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1641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119.38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1583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82.44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effectLst/>
                        </a:rPr>
                        <a:t>1980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1327.18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91" marR="6591" marT="65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A16F5B-AD3D-48CE-AB05-2A54A6DE6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003412"/>
              </p:ext>
            </p:extLst>
          </p:nvPr>
        </p:nvGraphicFramePr>
        <p:xfrm>
          <a:off x="1648103" y="4545953"/>
          <a:ext cx="5909705" cy="2123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59">
                  <a:extLst>
                    <a:ext uri="{9D8B030D-6E8A-4147-A177-3AD203B41FA5}">
                      <a16:colId xmlns:a16="http://schemas.microsoft.com/office/drawing/2014/main" val="224382907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24483729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515157805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3862261836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020949712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2474194383"/>
                    </a:ext>
                  </a:extLst>
                </a:gridCol>
                <a:gridCol w="814141">
                  <a:extLst>
                    <a:ext uri="{9D8B030D-6E8A-4147-A177-3AD203B41FA5}">
                      <a16:colId xmlns:a16="http://schemas.microsoft.com/office/drawing/2014/main" val="113605953"/>
                    </a:ext>
                  </a:extLst>
                </a:gridCol>
              </a:tblGrid>
              <a:tr h="359229">
                <a:tc rowSpan="2"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Case</a:t>
                      </a:r>
                    </a:p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Mu</a:t>
                      </a:r>
                      <a:r>
                        <a:rPr lang="en-US" altLang="ko-KR" sz="1400" u="none" strike="noStrike" dirty="0">
                          <a:effectLst/>
                        </a:rPr>
                        <a:t>l</a:t>
                      </a:r>
                      <a:r>
                        <a:rPr lang="en-US" sz="1400" u="none" strike="noStrike" dirty="0">
                          <a:effectLst/>
                        </a:rPr>
                        <a:t>ti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693" marR="80693" marT="40347" marB="403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Single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DASH.js</a:t>
                      </a:r>
                    </a:p>
                  </a:txBody>
                  <a:tcPr marL="97039" marR="97039" marT="48520" marB="485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7041"/>
                  </a:ext>
                </a:extLst>
              </a:tr>
              <a:tr h="359229">
                <a:tc v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Avg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Std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7" marR="9557" marT="95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Avg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65053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1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43.45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3.99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43.55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4.10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45.85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4.01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181837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UE 2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43.45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3.96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43.33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3.97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34.02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4.40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790009"/>
                  </a:ext>
                </a:extLst>
              </a:tr>
              <a:tr h="277167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43.53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3.97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43.35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3.95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39.43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6.23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07980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UE 4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43.49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3.94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43.33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3.93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45.05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5.60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90409"/>
                  </a:ext>
                </a:extLst>
              </a:tr>
              <a:tr h="28672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43.48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</a:rPr>
                        <a:t>3.96</a:t>
                      </a:r>
                      <a:endParaRPr lang="en-US" altLang="ko-K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43.39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3.99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41.09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effectLst/>
                          <a:latin typeface="Arial" panose="020B0604020202020204" pitchFamily="34" charset="0"/>
                        </a:rPr>
                        <a:t>7.00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8" marR="6608" marT="660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5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5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Performance Verification of Proposed system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Buffer state (</a:t>
            </a:r>
            <a:r>
              <a:rPr lang="en-US" altLang="ko-KR" sz="2000" dirty="0">
                <a:solidFill>
                  <a:srgbClr val="FF0000"/>
                </a:solidFill>
              </a:rPr>
              <a:t>-</a:t>
            </a:r>
            <a:r>
              <a:rPr lang="en-US" altLang="ko-KR" sz="2000" dirty="0"/>
              <a:t>: consumed, </a:t>
            </a:r>
            <a:r>
              <a:rPr lang="en-US" altLang="ko-KR" sz="2000" dirty="0">
                <a:solidFill>
                  <a:schemeClr val="accent2"/>
                </a:solidFill>
              </a:rPr>
              <a:t>-</a:t>
            </a:r>
            <a:r>
              <a:rPr lang="en-US" altLang="ko-KR" sz="2000" dirty="0"/>
              <a:t>: received / y: segment, x: time)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FA410F-8CF0-4318-91BD-0C411FBE7493}"/>
              </a:ext>
            </a:extLst>
          </p:cNvPr>
          <p:cNvCxnSpPr/>
          <p:nvPr/>
        </p:nvCxnSpPr>
        <p:spPr bwMode="auto">
          <a:xfrm>
            <a:off x="836453" y="1772816"/>
            <a:ext cx="0" cy="4464472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51864E-5FEB-41A4-B67E-09ACE7A9821A}"/>
              </a:ext>
            </a:extLst>
          </p:cNvPr>
          <p:cNvSpPr txBox="1"/>
          <p:nvPr/>
        </p:nvSpPr>
        <p:spPr bwMode="auto">
          <a:xfrm>
            <a:off x="-23931" y="2272906"/>
            <a:ext cx="72648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Multi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DF6CF-636B-4AC0-9CDB-813BF0641BE3}"/>
              </a:ext>
            </a:extLst>
          </p:cNvPr>
          <p:cNvSpPr txBox="1"/>
          <p:nvPr/>
        </p:nvSpPr>
        <p:spPr bwMode="auto">
          <a:xfrm>
            <a:off x="-32687" y="3942711"/>
            <a:ext cx="89960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Single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01738E-79E6-4766-9968-CEBBC01631AF}"/>
              </a:ext>
            </a:extLst>
          </p:cNvPr>
          <p:cNvSpPr txBox="1"/>
          <p:nvPr/>
        </p:nvSpPr>
        <p:spPr bwMode="auto">
          <a:xfrm>
            <a:off x="-57721" y="5549170"/>
            <a:ext cx="95731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DASH.js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C975FB85-1C00-4E3A-905D-317C555C2B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735059"/>
              </p:ext>
            </p:extLst>
          </p:nvPr>
        </p:nvGraphicFramePr>
        <p:xfrm>
          <a:off x="989877" y="321317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93E5C299-CC1B-4D4F-A756-C81FADA6C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322409"/>
              </p:ext>
            </p:extLst>
          </p:nvPr>
        </p:nvGraphicFramePr>
        <p:xfrm>
          <a:off x="2960667" y="321317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C13965B1-366B-4D71-BEE9-46849E770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647416"/>
              </p:ext>
            </p:extLst>
          </p:nvPr>
        </p:nvGraphicFramePr>
        <p:xfrm>
          <a:off x="958958" y="4895287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4DE998CF-1592-4395-95B7-FE012B842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071515"/>
              </p:ext>
            </p:extLst>
          </p:nvPr>
        </p:nvGraphicFramePr>
        <p:xfrm>
          <a:off x="2880869" y="494136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차트 36">
            <a:extLst>
              <a:ext uri="{FF2B5EF4-FFF2-40B4-BE49-F238E27FC236}">
                <a16:creationId xmlns:a16="http://schemas.microsoft.com/office/drawing/2014/main" id="{048A48F6-2AFB-4B32-841D-845B7A6423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022509"/>
              </p:ext>
            </p:extLst>
          </p:nvPr>
        </p:nvGraphicFramePr>
        <p:xfrm>
          <a:off x="4875050" y="494136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D1B4D383-65E3-4F98-B34F-64519736A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945034"/>
              </p:ext>
            </p:extLst>
          </p:nvPr>
        </p:nvGraphicFramePr>
        <p:xfrm>
          <a:off x="6892834" y="487572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C25C7A10-736A-42C7-8019-BBDEE98D83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248379"/>
              </p:ext>
            </p:extLst>
          </p:nvPr>
        </p:nvGraphicFramePr>
        <p:xfrm>
          <a:off x="827584" y="163749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70BF7187-4E23-4FBD-A261-38A703397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272129"/>
              </p:ext>
            </p:extLst>
          </p:nvPr>
        </p:nvGraphicFramePr>
        <p:xfrm>
          <a:off x="2844048" y="1628800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198193FA-5B2E-4866-A806-272F09C06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481905"/>
              </p:ext>
            </p:extLst>
          </p:nvPr>
        </p:nvGraphicFramePr>
        <p:xfrm>
          <a:off x="4860032" y="1637491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9FAF80FC-F9DF-4363-992A-7C3250779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40709"/>
              </p:ext>
            </p:extLst>
          </p:nvPr>
        </p:nvGraphicFramePr>
        <p:xfrm>
          <a:off x="6897424" y="166511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967DA51-E8DB-425B-A973-9AEE1B1DBA1F}"/>
              </a:ext>
            </a:extLst>
          </p:cNvPr>
          <p:cNvSpPr txBox="1"/>
          <p:nvPr/>
        </p:nvSpPr>
        <p:spPr bwMode="auto">
          <a:xfrm>
            <a:off x="1728408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1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57E19-57A8-42C9-9365-F3FFD885C1D6}"/>
              </a:ext>
            </a:extLst>
          </p:cNvPr>
          <p:cNvSpPr txBox="1"/>
          <p:nvPr/>
        </p:nvSpPr>
        <p:spPr bwMode="auto">
          <a:xfrm>
            <a:off x="3816665" y="1393574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2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0C945-38B6-4808-8E17-1124C55E5A24}"/>
              </a:ext>
            </a:extLst>
          </p:cNvPr>
          <p:cNvSpPr txBox="1"/>
          <p:nvPr/>
        </p:nvSpPr>
        <p:spPr bwMode="auto">
          <a:xfrm>
            <a:off x="574226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3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6C5FC-119C-4744-97AE-AB851DA6F6E7}"/>
              </a:ext>
            </a:extLst>
          </p:cNvPr>
          <p:cNvSpPr txBox="1"/>
          <p:nvPr/>
        </p:nvSpPr>
        <p:spPr bwMode="auto">
          <a:xfrm>
            <a:off x="7741806" y="1372706"/>
            <a:ext cx="755335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</a:rPr>
              <a:t>UE 4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1D0015A3-DD94-445C-A281-0E0FFF7BD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451612"/>
              </p:ext>
            </p:extLst>
          </p:nvPr>
        </p:nvGraphicFramePr>
        <p:xfrm>
          <a:off x="4860032" y="3213176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C2CDC615-FF14-434E-A819-F84464E21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821732"/>
              </p:ext>
            </p:extLst>
          </p:nvPr>
        </p:nvGraphicFramePr>
        <p:xfrm>
          <a:off x="6925959" y="3256208"/>
          <a:ext cx="216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3074963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25C22-EF40-4DE7-A013-12B3B243E48C}"/>
              </a:ext>
            </a:extLst>
          </p:cNvPr>
          <p:cNvSpPr txBox="1"/>
          <p:nvPr/>
        </p:nvSpPr>
        <p:spPr>
          <a:xfrm>
            <a:off x="446087" y="328498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Conclusion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4DD83-8325-46D9-8B32-3432A0E70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25FC606F-AAEB-4B05-994C-817436D2EFCC}" type="slidenum">
              <a:rPr lang="en-US" altLang="ko-KR" smtClean="0"/>
              <a:pPr>
                <a:defRPr/>
              </a:pPr>
              <a:t>43</a:t>
            </a:fld>
            <a:r>
              <a:rPr lang="en-US" altLang="ko-KR"/>
              <a:t> / 27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4893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93C7-BBBB-4E56-BE6E-7FA1860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B945F-786C-4959-A43F-ED8F6687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proposed HTTP adaptive video streaming service over cooperative SDN-enabled Wi-Fi networks</a:t>
            </a:r>
          </a:p>
          <a:p>
            <a:pPr lvl="1"/>
            <a:r>
              <a:rPr lang="en-US" altLang="ko-KR" dirty="0"/>
              <a:t>Existing DASH has a resource monopoly problem, causing unfairness of the overall resource</a:t>
            </a:r>
          </a:p>
          <a:p>
            <a:pPr lvl="1"/>
            <a:r>
              <a:rPr lang="en-US" altLang="ko-KR" dirty="0"/>
              <a:t>SDN &amp; multi interface can manage resources in terms of overall view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Proposed bitrate and delivery ratio allocation</a:t>
            </a:r>
          </a:p>
          <a:p>
            <a:pPr lvl="1"/>
            <a:r>
              <a:rPr lang="en-US" altLang="ko-KR" dirty="0"/>
              <a:t>Increases video quality</a:t>
            </a:r>
          </a:p>
          <a:p>
            <a:pPr lvl="1"/>
            <a:r>
              <a:rPr lang="en-US" altLang="ko-KR" dirty="0"/>
              <a:t>Prevent buffer underflow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5E41E-E417-4AA2-9E23-F00554891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140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EDA6C2D-ABEC-42D7-9AEC-4411CF49E513}"/>
                  </a:ext>
                </a:extLst>
              </p:cNvPr>
              <p:cNvSpPr/>
              <p:nvPr/>
            </p:nvSpPr>
            <p:spPr>
              <a:xfrm>
                <a:off x="2843058" y="1899377"/>
                <a:ext cx="1401346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1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DA6C2D-ABEC-42D7-9AEC-4411CF49E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58" y="1899377"/>
                <a:ext cx="1401346" cy="294504"/>
              </a:xfrm>
              <a:prstGeom prst="rect">
                <a:avLst/>
              </a:prstGeom>
              <a:blipFill rotWithShape="1">
                <a:blip r:embed="rId3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순서도: 판단 49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/>
              <p:nvPr/>
            </p:nvSpPr>
            <p:spPr>
              <a:xfrm>
                <a:off x="1629454" y="5800048"/>
                <a:ext cx="3828550" cy="5502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순서도: 판단 49">
                <a:extLst>
                  <a:ext uri="{FF2B5EF4-FFF2-40B4-BE49-F238E27FC236}">
                    <a16:creationId xmlns:a16="http://schemas.microsoft.com/office/drawing/2014/main" id="{8AC5A95D-61FD-480D-A135-266FC953E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54" y="5800048"/>
                <a:ext cx="3828550" cy="550247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순서도: 판단 50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/>
              <p:nvPr/>
            </p:nvSpPr>
            <p:spPr>
              <a:xfrm>
                <a:off x="846370" y="3469001"/>
                <a:ext cx="5394717" cy="917079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 kern="10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kern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en-US" altLang="ko-KR" sz="12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 ker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순서도: 판단 50">
                <a:extLst>
                  <a:ext uri="{FF2B5EF4-FFF2-40B4-BE49-F238E27FC236}">
                    <a16:creationId xmlns:a16="http://schemas.microsoft.com/office/drawing/2014/main" id="{E2F6918B-52F0-4B34-80D5-949406E6A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70" y="3469001"/>
                <a:ext cx="5394717" cy="917079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순서도: 판단 51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/>
              <p:nvPr/>
            </p:nvSpPr>
            <p:spPr>
              <a:xfrm>
                <a:off x="6812893" y="5772726"/>
                <a:ext cx="2283400" cy="604891"/>
              </a:xfrm>
              <a:prstGeom prst="flowChartDecision">
                <a:avLst/>
              </a:prstGeom>
              <a:solidFill>
                <a:srgbClr val="FFABAB"/>
              </a:solidFill>
              <a:ln>
                <a:solidFill>
                  <a:srgbClr val="FF0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200" b="0" i="1" kern="1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dirty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ko-KR" sz="1200" b="0" i="1" dirty="0" smtClean="0"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 kern="1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1200" i="1" kern="10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1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순서도: 판단 51">
                <a:extLst>
                  <a:ext uri="{FF2B5EF4-FFF2-40B4-BE49-F238E27FC236}">
                    <a16:creationId xmlns:a16="http://schemas.microsoft.com/office/drawing/2014/main" id="{7A6FB031-E73D-40E0-A17F-3EABCA15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93" y="5772726"/>
                <a:ext cx="2283400" cy="604891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9850127-0B23-424E-8133-C185EF94B11D}"/>
                  </a:ext>
                </a:extLst>
              </p:cNvPr>
              <p:cNvSpPr/>
              <p:nvPr/>
            </p:nvSpPr>
            <p:spPr>
              <a:xfrm>
                <a:off x="2003411" y="2870668"/>
                <a:ext cx="3087577" cy="2918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Calculate </a:t>
                </a:r>
                <a:r>
                  <a:rPr lang="en-US" altLang="ko-KR" sz="1200" b="1" dirty="0">
                    <a:latin typeface="Cambria Math" panose="02040503050406030204" pitchFamily="18" charset="0"/>
                  </a:rPr>
                  <a:t>Virtual Bandwidth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on VAP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9850127-0B23-424E-8133-C185EF94B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411" y="2870668"/>
                <a:ext cx="3087577" cy="291875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8828AF-E3C8-480F-A7E6-FD274E42408C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 bwMode="auto">
          <a:xfrm>
            <a:off x="3543731" y="2193881"/>
            <a:ext cx="4815" cy="1876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26">
            <a:extLst>
              <a:ext uri="{FF2B5EF4-FFF2-40B4-BE49-F238E27FC236}">
                <a16:creationId xmlns:a16="http://schemas.microsoft.com/office/drawing/2014/main" id="{4A7096C1-EF4B-4AC9-8A83-196D9E46B9B1}"/>
              </a:ext>
            </a:extLst>
          </p:cNvPr>
          <p:cNvSpPr txBox="1"/>
          <p:nvPr/>
        </p:nvSpPr>
        <p:spPr bwMode="auto">
          <a:xfrm>
            <a:off x="6302256" y="3954631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56" name="TextBox 61">
            <a:extLst>
              <a:ext uri="{FF2B5EF4-FFF2-40B4-BE49-F238E27FC236}">
                <a16:creationId xmlns:a16="http://schemas.microsoft.com/office/drawing/2014/main" id="{82C1B359-23B4-445E-8FE9-DBD033941847}"/>
              </a:ext>
            </a:extLst>
          </p:cNvPr>
          <p:cNvSpPr txBox="1"/>
          <p:nvPr/>
        </p:nvSpPr>
        <p:spPr bwMode="auto">
          <a:xfrm>
            <a:off x="3564828" y="446972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53BE05B-EB56-41C5-AB5C-2BDA6FC751F8}"/>
                  </a:ext>
                </a:extLst>
              </p:cNvPr>
              <p:cNvSpPr/>
              <p:nvPr/>
            </p:nvSpPr>
            <p:spPr>
              <a:xfrm>
                <a:off x="7590356" y="3243303"/>
                <a:ext cx="72846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3BE05B-EB56-41C5-AB5C-2BDA6FC75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356" y="3243303"/>
                <a:ext cx="728469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E3C4728-DE11-46AD-94A5-51672E876CF1}"/>
                  </a:ext>
                </a:extLst>
              </p:cNvPr>
              <p:cNvSpPr/>
              <p:nvPr/>
            </p:nvSpPr>
            <p:spPr>
              <a:xfrm>
                <a:off x="6286113" y="3234551"/>
                <a:ext cx="843885" cy="294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2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E3C4728-DE11-46AD-94A5-51672E87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13" y="3234551"/>
                <a:ext cx="843885" cy="294504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443A3B-9AF9-4F2F-A6F2-242792A928CA}"/>
              </a:ext>
            </a:extLst>
          </p:cNvPr>
          <p:cNvSpPr/>
          <p:nvPr/>
        </p:nvSpPr>
        <p:spPr>
          <a:xfrm>
            <a:off x="7714780" y="6536377"/>
            <a:ext cx="47961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ambria Math" panose="02040503050406030204" pitchFamily="18" charset="0"/>
              </a:rPr>
              <a:t>END</a:t>
            </a:r>
            <a:endParaRPr lang="ko-KR" altLang="en-US" sz="1200" b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CB85D89-3661-43BA-8483-CAF3370D1829}"/>
                  </a:ext>
                </a:extLst>
              </p:cNvPr>
              <p:cNvSpPr/>
              <p:nvPr/>
            </p:nvSpPr>
            <p:spPr>
              <a:xfrm>
                <a:off x="2650575" y="2381488"/>
                <a:ext cx="1795941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with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 dirty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ko-KR" altLang="en-US" sz="12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CB85D89-3661-43BA-8483-CAF3370D1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75" y="2381488"/>
                <a:ext cx="1795941" cy="276999"/>
              </a:xfrm>
              <a:prstGeom prst="rect">
                <a:avLst/>
              </a:prstGeom>
              <a:blipFill rotWithShape="1">
                <a:blip r:embed="rId10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순서도: 판단 60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/>
              <p:nvPr/>
            </p:nvSpPr>
            <p:spPr>
              <a:xfrm>
                <a:off x="1626269" y="4856618"/>
                <a:ext cx="3834918" cy="550247"/>
              </a:xfrm>
              <a:prstGeom prst="flowChartDecision">
                <a:avLst/>
              </a:prstGeom>
              <a:solidFill>
                <a:srgbClr val="FFE48F"/>
              </a:solidFill>
              <a:ln>
                <a:solidFill>
                  <a:srgbClr val="C48000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ker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ko-KR" sz="1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kern="10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200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</m:oMath>
                </a14:m>
                <a:endParaRPr lang="ko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순서도: 판단 60">
                <a:extLst>
                  <a:ext uri="{FF2B5EF4-FFF2-40B4-BE49-F238E27FC236}">
                    <a16:creationId xmlns:a16="http://schemas.microsoft.com/office/drawing/2014/main" id="{584F840C-9A1C-4DA3-BB06-34298DB6E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269" y="4856618"/>
                <a:ext cx="3834918" cy="550247"/>
              </a:xfrm>
              <a:prstGeom prst="flowChartDecision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C48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A1BD42F-56B2-4C5B-8E95-6859E8F91069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 bwMode="auto">
          <a:xfrm flipH="1">
            <a:off x="7954590" y="6377617"/>
            <a:ext cx="3" cy="1587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58">
            <a:extLst>
              <a:ext uri="{FF2B5EF4-FFF2-40B4-BE49-F238E27FC236}">
                <a16:creationId xmlns:a16="http://schemas.microsoft.com/office/drawing/2014/main" id="{CAF72C5C-2493-46F2-87AD-07D766CEB0B3}"/>
              </a:ext>
            </a:extLst>
          </p:cNvPr>
          <p:cNvSpPr txBox="1"/>
          <p:nvPr/>
        </p:nvSpPr>
        <p:spPr bwMode="auto">
          <a:xfrm>
            <a:off x="6308652" y="5164051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64" name="연결선: 꺾임 43">
            <a:extLst>
              <a:ext uri="{FF2B5EF4-FFF2-40B4-BE49-F238E27FC236}">
                <a16:creationId xmlns:a16="http://schemas.microsoft.com/office/drawing/2014/main" id="{C1E2A020-D4C9-4A89-A80F-46FEDCE55074}"/>
              </a:ext>
            </a:extLst>
          </p:cNvPr>
          <p:cNvCxnSpPr>
            <a:stCxn id="51" idx="3"/>
            <a:endCxn id="58" idx="2"/>
          </p:cNvCxnSpPr>
          <p:nvPr/>
        </p:nvCxnSpPr>
        <p:spPr bwMode="auto">
          <a:xfrm flipV="1">
            <a:off x="6241087" y="3529055"/>
            <a:ext cx="466969" cy="39848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3">
            <a:extLst>
              <a:ext uri="{FF2B5EF4-FFF2-40B4-BE49-F238E27FC236}">
                <a16:creationId xmlns:a16="http://schemas.microsoft.com/office/drawing/2014/main" id="{61D6B2DA-F1F9-4D86-9373-0B5ADBFD2B6B}"/>
              </a:ext>
            </a:extLst>
          </p:cNvPr>
          <p:cNvSpPr txBox="1"/>
          <p:nvPr/>
        </p:nvSpPr>
        <p:spPr bwMode="auto">
          <a:xfrm>
            <a:off x="6304210" y="6079979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7BED644-C4E3-4CBF-AE1B-4B7E502E008A}"/>
              </a:ext>
            </a:extLst>
          </p:cNvPr>
          <p:cNvCxnSpPr>
            <a:stCxn id="60" idx="2"/>
            <a:endCxn id="53" idx="0"/>
          </p:cNvCxnSpPr>
          <p:nvPr/>
        </p:nvCxnSpPr>
        <p:spPr bwMode="auto">
          <a:xfrm flipH="1">
            <a:off x="3547200" y="2658487"/>
            <a:ext cx="1346" cy="2121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8DD20C2-1AFD-432B-81DC-1AD0ED0BBB78}"/>
              </a:ext>
            </a:extLst>
          </p:cNvPr>
          <p:cNvCxnSpPr>
            <a:stCxn id="53" idx="2"/>
            <a:endCxn id="51" idx="0"/>
          </p:cNvCxnSpPr>
          <p:nvPr/>
        </p:nvCxnSpPr>
        <p:spPr bwMode="auto">
          <a:xfrm flipH="1">
            <a:off x="3543729" y="3162543"/>
            <a:ext cx="3471" cy="3064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연결선: 꺾임 24">
            <a:extLst>
              <a:ext uri="{FF2B5EF4-FFF2-40B4-BE49-F238E27FC236}">
                <a16:creationId xmlns:a16="http://schemas.microsoft.com/office/drawing/2014/main" id="{4283CF48-40E1-44E3-B295-B22753193D42}"/>
              </a:ext>
            </a:extLst>
          </p:cNvPr>
          <p:cNvCxnSpPr>
            <a:stCxn id="58" idx="0"/>
            <a:endCxn id="53" idx="3"/>
          </p:cNvCxnSpPr>
          <p:nvPr/>
        </p:nvCxnSpPr>
        <p:spPr bwMode="auto">
          <a:xfrm rot="16200000" flipV="1">
            <a:off x="5790550" y="2317045"/>
            <a:ext cx="217945" cy="1617068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84C0988-92A8-4314-A306-4CB5CC6890B2}"/>
              </a:ext>
            </a:extLst>
          </p:cNvPr>
          <p:cNvCxnSpPr>
            <a:stCxn id="51" idx="2"/>
            <a:endCxn id="61" idx="0"/>
          </p:cNvCxnSpPr>
          <p:nvPr/>
        </p:nvCxnSpPr>
        <p:spPr bwMode="auto">
          <a:xfrm flipH="1">
            <a:off x="3543728" y="4386080"/>
            <a:ext cx="1" cy="4705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A7C5F04-08EA-4B22-BCA8-EBE67CCD0365}"/>
              </a:ext>
            </a:extLst>
          </p:cNvPr>
          <p:cNvCxnSpPr>
            <a:stCxn id="61" idx="2"/>
            <a:endCxn id="50" idx="0"/>
          </p:cNvCxnSpPr>
          <p:nvPr/>
        </p:nvCxnSpPr>
        <p:spPr bwMode="auto">
          <a:xfrm>
            <a:off x="3543728" y="5406865"/>
            <a:ext cx="1" cy="3931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AA84776-FD0F-40F1-8FAE-AED8EF544AD3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 bwMode="auto">
          <a:xfrm>
            <a:off x="5458004" y="6075172"/>
            <a:ext cx="135488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연결선: 꺾임 52">
            <a:extLst>
              <a:ext uri="{FF2B5EF4-FFF2-40B4-BE49-F238E27FC236}">
                <a16:creationId xmlns:a16="http://schemas.microsoft.com/office/drawing/2014/main" id="{DD7B9AF9-AD6C-44E2-B36E-F3A5DA9D7B34}"/>
              </a:ext>
            </a:extLst>
          </p:cNvPr>
          <p:cNvCxnSpPr>
            <a:stCxn id="61" idx="3"/>
            <a:endCxn id="57" idx="2"/>
          </p:cNvCxnSpPr>
          <p:nvPr/>
        </p:nvCxnSpPr>
        <p:spPr bwMode="auto">
          <a:xfrm flipV="1">
            <a:off x="5461187" y="3520302"/>
            <a:ext cx="2493404" cy="16114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연결선: 꺾임 55">
            <a:extLst>
              <a:ext uri="{FF2B5EF4-FFF2-40B4-BE49-F238E27FC236}">
                <a16:creationId xmlns:a16="http://schemas.microsoft.com/office/drawing/2014/main" id="{9D7489B1-6221-49B8-81D1-262AEC48EB08}"/>
              </a:ext>
            </a:extLst>
          </p:cNvPr>
          <p:cNvCxnSpPr>
            <a:stCxn id="57" idx="0"/>
            <a:endCxn id="60" idx="3"/>
          </p:cNvCxnSpPr>
          <p:nvPr/>
        </p:nvCxnSpPr>
        <p:spPr bwMode="auto">
          <a:xfrm rot="16200000" flipV="1">
            <a:off x="5838897" y="1127608"/>
            <a:ext cx="723315" cy="350807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66">
            <a:extLst>
              <a:ext uri="{FF2B5EF4-FFF2-40B4-BE49-F238E27FC236}">
                <a16:creationId xmlns:a16="http://schemas.microsoft.com/office/drawing/2014/main" id="{7413E01F-4FCD-408B-931F-EB95488699B1}"/>
              </a:ext>
            </a:extLst>
          </p:cNvPr>
          <p:cNvSpPr txBox="1"/>
          <p:nvPr/>
        </p:nvSpPr>
        <p:spPr bwMode="auto">
          <a:xfrm>
            <a:off x="3559226" y="5477832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8E064B27-8F59-4CA7-8955-257B68A654E7}"/>
              </a:ext>
            </a:extLst>
          </p:cNvPr>
          <p:cNvSpPr/>
          <p:nvPr/>
        </p:nvSpPr>
        <p:spPr>
          <a:xfrm>
            <a:off x="1751277" y="1052736"/>
            <a:ext cx="3578521" cy="550247"/>
          </a:xfrm>
          <a:prstGeom prst="flowChartDecision">
            <a:avLst/>
          </a:prstGeom>
          <a:solidFill>
            <a:srgbClr val="FFE48F"/>
          </a:solidFill>
          <a:ln>
            <a:solidFill>
              <a:srgbClr val="C4800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Cambria Math" panose="02040503050406030204" pitchFamily="18" charset="0"/>
              </a:rPr>
              <a:t>Over AP’s timeslot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BAAAFD-F88F-4699-8B77-D41B092B04B5}"/>
                  </a:ext>
                </a:extLst>
              </p:cNvPr>
              <p:cNvSpPr/>
              <p:nvPr/>
            </p:nvSpPr>
            <p:spPr>
              <a:xfrm>
                <a:off x="34068" y="1177371"/>
                <a:ext cx="1360116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Request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BAAAFD-F88F-4699-8B77-D41B092B0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" y="1177371"/>
                <a:ext cx="1360116" cy="30098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0FA7FDB-B283-463F-B07F-79750B1BD4D2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 bwMode="auto">
          <a:xfrm flipV="1">
            <a:off x="1394184" y="1327860"/>
            <a:ext cx="357093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5D18FB-74BD-4ACC-A75F-5717266FBE6D}"/>
                  </a:ext>
                </a:extLst>
              </p:cNvPr>
              <p:cNvSpPr/>
              <p:nvPr/>
            </p:nvSpPr>
            <p:spPr>
              <a:xfrm>
                <a:off x="5808179" y="1177370"/>
                <a:ext cx="2563202" cy="3009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latin typeface="Cambria Math" panose="02040503050406030204" pitchFamily="18" charset="0"/>
                  </a:rPr>
                  <a:t>Provide streaming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𝒔𝒆𝒓𝒗𝒊𝒄𝒆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𝒓𝒆𝒒</m:t>
                        </m:r>
                      </m:sup>
                    </m:sSubSup>
                  </m:oMath>
                </a14:m>
                <a:endParaRPr lang="ko-KR" altLang="en-US" sz="12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5D18FB-74BD-4ACC-A75F-5717266FB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79" y="1177370"/>
                <a:ext cx="2563202" cy="300980"/>
              </a:xfrm>
              <a:prstGeom prst="rect">
                <a:avLst/>
              </a:prstGeom>
              <a:blipFill rotWithShape="1">
                <a:blip r:embed="rId13"/>
                <a:stretch>
                  <a:fillRect b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372C78-713A-44DE-A19B-AFD150990616}"/>
              </a:ext>
            </a:extLst>
          </p:cNvPr>
          <p:cNvCxnSpPr>
            <a:stCxn id="41" idx="3"/>
            <a:endCxn id="44" idx="1"/>
          </p:cNvCxnSpPr>
          <p:nvPr/>
        </p:nvCxnSpPr>
        <p:spPr bwMode="auto">
          <a:xfrm>
            <a:off x="5329798" y="1327860"/>
            <a:ext cx="47838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7B4FED-B754-47B0-BA75-4DE218EDA8DA}"/>
              </a:ext>
            </a:extLst>
          </p:cNvPr>
          <p:cNvCxnSpPr>
            <a:stCxn id="41" idx="2"/>
            <a:endCxn id="49" idx="0"/>
          </p:cNvCxnSpPr>
          <p:nvPr/>
        </p:nvCxnSpPr>
        <p:spPr bwMode="auto">
          <a:xfrm>
            <a:off x="3540538" y="1602983"/>
            <a:ext cx="3193" cy="2963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59">
            <a:extLst>
              <a:ext uri="{FF2B5EF4-FFF2-40B4-BE49-F238E27FC236}">
                <a16:creationId xmlns:a16="http://schemas.microsoft.com/office/drawing/2014/main" id="{ADFCBE91-4B63-421F-B11A-63B5C567A052}"/>
              </a:ext>
            </a:extLst>
          </p:cNvPr>
          <p:cNvSpPr txBox="1"/>
          <p:nvPr/>
        </p:nvSpPr>
        <p:spPr bwMode="auto">
          <a:xfrm>
            <a:off x="3543725" y="1589400"/>
            <a:ext cx="42351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yes</a:t>
            </a:r>
            <a:endParaRPr lang="ko-KR" altLang="en-US" sz="1200" dirty="0">
              <a:noFill/>
            </a:endParaRPr>
          </a:p>
        </p:txBody>
      </p:sp>
      <p:sp>
        <p:nvSpPr>
          <p:cNvPr id="48" name="TextBox 60">
            <a:extLst>
              <a:ext uri="{FF2B5EF4-FFF2-40B4-BE49-F238E27FC236}">
                <a16:creationId xmlns:a16="http://schemas.microsoft.com/office/drawing/2014/main" id="{37B137C7-AC78-4B17-A83E-66023C385638}"/>
              </a:ext>
            </a:extLst>
          </p:cNvPr>
          <p:cNvSpPr txBox="1"/>
          <p:nvPr/>
        </p:nvSpPr>
        <p:spPr bwMode="auto">
          <a:xfrm>
            <a:off x="5407262" y="1340428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1200" dirty="0"/>
              <a:t>no</a:t>
            </a:r>
            <a:endParaRPr lang="ko-KR" altLang="en-US" sz="1200" dirty="0">
              <a:noFill/>
            </a:endParaRPr>
          </a:p>
        </p:txBody>
      </p:sp>
      <p:cxnSp>
        <p:nvCxnSpPr>
          <p:cNvPr id="20" name="꺾인 연결선 19"/>
          <p:cNvCxnSpPr>
            <a:stCxn id="52" idx="0"/>
            <a:endCxn id="57" idx="2"/>
          </p:cNvCxnSpPr>
          <p:nvPr/>
        </p:nvCxnSpPr>
        <p:spPr bwMode="auto">
          <a:xfrm rot="16200000" flipV="1">
            <a:off x="6828380" y="4646513"/>
            <a:ext cx="2252424" cy="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638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DASH (Dynamic Adaptive Streaming over HTTP)</a:t>
            </a:r>
          </a:p>
          <a:p>
            <a:pPr lvl="1"/>
            <a:r>
              <a:rPr lang="en-US" altLang="ko-KR" dirty="0"/>
              <a:t>It is one of the </a:t>
            </a:r>
            <a:r>
              <a:rPr lang="en-US" altLang="ko-KR" b="1" dirty="0"/>
              <a:t>adaptive bitrate streaming technologies</a:t>
            </a:r>
            <a:r>
              <a:rPr lang="en-US" altLang="ko-KR" dirty="0"/>
              <a:t> that enables high quality streaming of media over the Internet, delivered from a traditional HTTP web server.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414848" y="2673848"/>
            <a:ext cx="6389051" cy="3452211"/>
            <a:chOff x="-939083" y="2353053"/>
            <a:chExt cx="6389051" cy="3452211"/>
          </a:xfrm>
        </p:grpSpPr>
        <p:sp>
          <p:nvSpPr>
            <p:cNvPr id="42" name="직사각형 41"/>
            <p:cNvSpPr/>
            <p:nvPr/>
          </p:nvSpPr>
          <p:spPr>
            <a:xfrm>
              <a:off x="1638012" y="2636912"/>
              <a:ext cx="682915" cy="583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915" y="2713799"/>
              <a:ext cx="747953" cy="5965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7378" y="3646856"/>
              <a:ext cx="689004" cy="86475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915" y="3780959"/>
              <a:ext cx="747953" cy="59655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579" y="4853552"/>
              <a:ext cx="747953" cy="596551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>
              <a:stCxn id="9" idx="3"/>
              <a:endCxn id="7" idx="1"/>
            </p:cNvCxnSpPr>
            <p:nvPr/>
          </p:nvCxnSpPr>
          <p:spPr bwMode="auto">
            <a:xfrm flipV="1">
              <a:off x="2626382" y="3012075"/>
              <a:ext cx="1742533" cy="1067159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직선 화살표 연결선 12"/>
            <p:cNvCxnSpPr>
              <a:stCxn id="9" idx="3"/>
              <a:endCxn id="10" idx="1"/>
            </p:cNvCxnSpPr>
            <p:nvPr/>
          </p:nvCxnSpPr>
          <p:spPr bwMode="auto">
            <a:xfrm>
              <a:off x="2626382" y="4079234"/>
              <a:ext cx="1742533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직선 화살표 연결선 14"/>
            <p:cNvCxnSpPr>
              <a:stCxn id="9" idx="3"/>
              <a:endCxn id="11" idx="1"/>
            </p:cNvCxnSpPr>
            <p:nvPr/>
          </p:nvCxnSpPr>
          <p:spPr bwMode="auto">
            <a:xfrm>
              <a:off x="2626382" y="4079234"/>
              <a:ext cx="1773197" cy="1072594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3536096" y="4086840"/>
              <a:ext cx="7152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1 Mbps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 rot="1888617">
              <a:off x="3483571" y="4571683"/>
              <a:ext cx="8675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500 Kbps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 rot="19616713">
              <a:off x="3440352" y="3336118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10 Mbps</a:t>
              </a:r>
              <a:endParaRPr lang="ko-KR" altLang="en-US" sz="1200" dirty="0"/>
            </a:p>
          </p:txBody>
        </p:sp>
        <p:grpSp>
          <p:nvGrpSpPr>
            <p:cNvPr id="12" name="그룹 11"/>
            <p:cNvGrpSpPr/>
            <p:nvPr/>
          </p:nvGrpSpPr>
          <p:grpSpPr>
            <a:xfrm rot="19760916">
              <a:off x="3457724" y="2984198"/>
              <a:ext cx="424880" cy="367600"/>
              <a:chOff x="-967796" y="2435236"/>
              <a:chExt cx="424880" cy="367600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7716" y="2499561"/>
                <a:ext cx="424800" cy="2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7796" y="2435236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67716" y="2738511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3681326" y="3674180"/>
              <a:ext cx="424800" cy="366980"/>
              <a:chOff x="-822566" y="3637928"/>
              <a:chExt cx="424800" cy="36698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22566" y="3702253"/>
                <a:ext cx="424800" cy="2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22566" y="3637928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22566" y="3940583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 rot="1953032">
              <a:off x="3493199" y="4812033"/>
              <a:ext cx="425892" cy="365901"/>
              <a:chOff x="-1015025" y="4325179"/>
              <a:chExt cx="425892" cy="36590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13933" y="4389504"/>
                <a:ext cx="423708" cy="238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13933" y="4325179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15025" y="4626755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" name="그룹 29"/>
            <p:cNvGrpSpPr/>
            <p:nvPr/>
          </p:nvGrpSpPr>
          <p:grpSpPr>
            <a:xfrm>
              <a:off x="-850535" y="3920116"/>
              <a:ext cx="424800" cy="363030"/>
              <a:chOff x="-1476672" y="3956433"/>
              <a:chExt cx="424800" cy="363030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6672" y="4015216"/>
                <a:ext cx="424800" cy="2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6672" y="3956433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6672" y="4255138"/>
                <a:ext cx="424800" cy="64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6" name="직선 화살표 연결선 35"/>
            <p:cNvCxnSpPr>
              <a:stCxn id="1031" idx="3"/>
            </p:cNvCxnSpPr>
            <p:nvPr/>
          </p:nvCxnSpPr>
          <p:spPr bwMode="auto">
            <a:xfrm>
              <a:off x="-425735" y="4098374"/>
              <a:ext cx="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1" name="그룹 60"/>
            <p:cNvGrpSpPr/>
            <p:nvPr/>
          </p:nvGrpSpPr>
          <p:grpSpPr>
            <a:xfrm>
              <a:off x="1674169" y="2673848"/>
              <a:ext cx="617545" cy="505013"/>
              <a:chOff x="-3504505" y="2014461"/>
              <a:chExt cx="1203934" cy="984549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-3504505" y="2014461"/>
                <a:ext cx="424880" cy="367600"/>
                <a:chOff x="-967796" y="2435236"/>
                <a:chExt cx="424880" cy="367600"/>
              </a:xfrm>
            </p:grpSpPr>
            <p:pic>
              <p:nvPicPr>
                <p:cNvPr id="79" name="Picture 5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49956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0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96" y="243523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1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73851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3" name="그룹 62"/>
              <p:cNvGrpSpPr/>
              <p:nvPr/>
            </p:nvGrpSpPr>
            <p:grpSpPr>
              <a:xfrm>
                <a:off x="-3330490" y="2156112"/>
                <a:ext cx="424800" cy="367600"/>
                <a:chOff x="-3118090" y="2309096"/>
                <a:chExt cx="424800" cy="367600"/>
              </a:xfrm>
            </p:grpSpPr>
            <p:pic>
              <p:nvPicPr>
                <p:cNvPr id="76" name="Picture 8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7342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7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0909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8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61237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4" name="그룹 63"/>
              <p:cNvGrpSpPr/>
              <p:nvPr/>
            </p:nvGrpSpPr>
            <p:grpSpPr>
              <a:xfrm>
                <a:off x="-3150171" y="2287232"/>
                <a:ext cx="424800" cy="366254"/>
                <a:chOff x="-2905690" y="2460733"/>
                <a:chExt cx="424800" cy="366254"/>
              </a:xfrm>
            </p:grpSpPr>
            <p:pic>
              <p:nvPicPr>
                <p:cNvPr id="73" name="Picture 9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523712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46073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5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762662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5" name="그룹 64"/>
              <p:cNvGrpSpPr/>
              <p:nvPr/>
            </p:nvGrpSpPr>
            <p:grpSpPr>
              <a:xfrm>
                <a:off x="-2937771" y="2459387"/>
                <a:ext cx="424800" cy="357350"/>
                <a:chOff x="-2710995" y="2672268"/>
                <a:chExt cx="424800" cy="357350"/>
              </a:xfrm>
            </p:grpSpPr>
            <p:pic>
              <p:nvPicPr>
                <p:cNvPr id="70" name="Picture 10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73105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672268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2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96529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6" name="그룹 65"/>
              <p:cNvGrpSpPr/>
              <p:nvPr/>
            </p:nvGrpSpPr>
            <p:grpSpPr>
              <a:xfrm>
                <a:off x="-2725371" y="2634463"/>
                <a:ext cx="424800" cy="364547"/>
                <a:chOff x="-2480890" y="2856943"/>
                <a:chExt cx="424800" cy="364547"/>
              </a:xfrm>
            </p:grpSpPr>
            <p:pic>
              <p:nvPicPr>
                <p:cNvPr id="67" name="Picture 11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918215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8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85694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" name="Picture 6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3157165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8" name="그룹 47"/>
            <p:cNvGrpSpPr/>
            <p:nvPr/>
          </p:nvGrpSpPr>
          <p:grpSpPr>
            <a:xfrm>
              <a:off x="1790412" y="2789312"/>
              <a:ext cx="682915" cy="583768"/>
              <a:chOff x="1556048" y="2897720"/>
              <a:chExt cx="682915" cy="583768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556048" y="2897720"/>
                <a:ext cx="682915" cy="583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1592205" y="2934656"/>
                <a:ext cx="617545" cy="505013"/>
                <a:chOff x="-3504505" y="2014461"/>
                <a:chExt cx="1203934" cy="984549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-3504505" y="2014461"/>
                  <a:ext cx="424880" cy="367600"/>
                  <a:chOff x="-967796" y="2435236"/>
                  <a:chExt cx="424880" cy="367600"/>
                </a:xfrm>
              </p:grpSpPr>
              <p:pic>
                <p:nvPicPr>
                  <p:cNvPr id="104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49956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5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96" y="243523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73851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88" name="그룹 87"/>
                <p:cNvGrpSpPr/>
                <p:nvPr/>
              </p:nvGrpSpPr>
              <p:grpSpPr>
                <a:xfrm>
                  <a:off x="-3330490" y="2156112"/>
                  <a:ext cx="424800" cy="367600"/>
                  <a:chOff x="-3118090" y="2309096"/>
                  <a:chExt cx="424800" cy="367600"/>
                </a:xfrm>
              </p:grpSpPr>
              <p:pic>
                <p:nvPicPr>
                  <p:cNvPr id="101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7342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0909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61237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89" name="그룹 88"/>
                <p:cNvGrpSpPr/>
                <p:nvPr/>
              </p:nvGrpSpPr>
              <p:grpSpPr>
                <a:xfrm>
                  <a:off x="-3150171" y="2287232"/>
                  <a:ext cx="424800" cy="366254"/>
                  <a:chOff x="-2905690" y="2460733"/>
                  <a:chExt cx="424800" cy="366254"/>
                </a:xfrm>
              </p:grpSpPr>
              <p:pic>
                <p:nvPicPr>
                  <p:cNvPr id="98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523712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46073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762662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90" name="그룹 89"/>
                <p:cNvGrpSpPr/>
                <p:nvPr/>
              </p:nvGrpSpPr>
              <p:grpSpPr>
                <a:xfrm>
                  <a:off x="-2937771" y="2459387"/>
                  <a:ext cx="424800" cy="357350"/>
                  <a:chOff x="-2710995" y="2672268"/>
                  <a:chExt cx="424800" cy="357350"/>
                </a:xfrm>
              </p:grpSpPr>
              <p:pic>
                <p:nvPicPr>
                  <p:cNvPr id="95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73105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672268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7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96529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91" name="그룹 90"/>
                <p:cNvGrpSpPr/>
                <p:nvPr/>
              </p:nvGrpSpPr>
              <p:grpSpPr>
                <a:xfrm>
                  <a:off x="-2725371" y="2634463"/>
                  <a:ext cx="424800" cy="364547"/>
                  <a:chOff x="-2480890" y="2856943"/>
                  <a:chExt cx="424800" cy="364547"/>
                </a:xfrm>
              </p:grpSpPr>
              <p:pic>
                <p:nvPicPr>
                  <p:cNvPr id="92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918215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85694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4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3157165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51" name="그룹 50"/>
            <p:cNvGrpSpPr/>
            <p:nvPr/>
          </p:nvGrpSpPr>
          <p:grpSpPr>
            <a:xfrm>
              <a:off x="1942812" y="2941712"/>
              <a:ext cx="682915" cy="583768"/>
              <a:chOff x="1708448" y="3050120"/>
              <a:chExt cx="682915" cy="583768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708448" y="3050120"/>
                <a:ext cx="682915" cy="5837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108" name="그룹 107"/>
              <p:cNvGrpSpPr/>
              <p:nvPr/>
            </p:nvGrpSpPr>
            <p:grpSpPr>
              <a:xfrm>
                <a:off x="1744605" y="3087056"/>
                <a:ext cx="617545" cy="505013"/>
                <a:chOff x="-3504505" y="2014461"/>
                <a:chExt cx="1203934" cy="984549"/>
              </a:xfrm>
            </p:grpSpPr>
            <p:grpSp>
              <p:nvGrpSpPr>
                <p:cNvPr id="110" name="그룹 109"/>
                <p:cNvGrpSpPr/>
                <p:nvPr/>
              </p:nvGrpSpPr>
              <p:grpSpPr>
                <a:xfrm>
                  <a:off x="-3504505" y="2014461"/>
                  <a:ext cx="424880" cy="367600"/>
                  <a:chOff x="-967796" y="2435236"/>
                  <a:chExt cx="424880" cy="367600"/>
                </a:xfrm>
              </p:grpSpPr>
              <p:pic>
                <p:nvPicPr>
                  <p:cNvPr id="127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49956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96" y="243523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967716" y="273851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1" name="그룹 110"/>
                <p:cNvGrpSpPr/>
                <p:nvPr/>
              </p:nvGrpSpPr>
              <p:grpSpPr>
                <a:xfrm>
                  <a:off x="-3330490" y="2156112"/>
                  <a:ext cx="424800" cy="367600"/>
                  <a:chOff x="-3118090" y="2309096"/>
                  <a:chExt cx="424800" cy="367600"/>
                </a:xfrm>
              </p:grpSpPr>
              <p:pic>
                <p:nvPicPr>
                  <p:cNvPr id="124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7342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5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309096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118090" y="2612371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2" name="그룹 111"/>
                <p:cNvGrpSpPr/>
                <p:nvPr/>
              </p:nvGrpSpPr>
              <p:grpSpPr>
                <a:xfrm>
                  <a:off x="-3150171" y="2287232"/>
                  <a:ext cx="424800" cy="366254"/>
                  <a:chOff x="-2905690" y="2460733"/>
                  <a:chExt cx="424800" cy="366254"/>
                </a:xfrm>
              </p:grpSpPr>
              <p:pic>
                <p:nvPicPr>
                  <p:cNvPr id="121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523712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46073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3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905690" y="2762662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3" name="그룹 112"/>
                <p:cNvGrpSpPr/>
                <p:nvPr/>
              </p:nvGrpSpPr>
              <p:grpSpPr>
                <a:xfrm>
                  <a:off x="-2937771" y="2459387"/>
                  <a:ext cx="424800" cy="357350"/>
                  <a:chOff x="-2710995" y="2672268"/>
                  <a:chExt cx="424800" cy="357350"/>
                </a:xfrm>
              </p:grpSpPr>
              <p:pic>
                <p:nvPicPr>
                  <p:cNvPr id="118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731051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9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672268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710995" y="296529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4" name="그룹 113"/>
                <p:cNvGrpSpPr/>
                <p:nvPr/>
              </p:nvGrpSpPr>
              <p:grpSpPr>
                <a:xfrm>
                  <a:off x="-2725371" y="2634463"/>
                  <a:ext cx="424800" cy="364547"/>
                  <a:chOff x="-2480890" y="2856943"/>
                  <a:chExt cx="424800" cy="364547"/>
                </a:xfrm>
              </p:grpSpPr>
              <p:pic>
                <p:nvPicPr>
                  <p:cNvPr id="115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918215"/>
                    <a:ext cx="424800" cy="238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6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2856943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7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2480890" y="3157165"/>
                    <a:ext cx="424800" cy="643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cxnSp>
          <p:nvCxnSpPr>
            <p:cNvPr id="57" name="꺾인 연결선 56"/>
            <p:cNvCxnSpPr>
              <a:stCxn id="43" idx="0"/>
              <a:endCxn id="86" idx="1"/>
            </p:cNvCxnSpPr>
            <p:nvPr/>
          </p:nvCxnSpPr>
          <p:spPr bwMode="auto">
            <a:xfrm rot="5400000" flipH="1" flipV="1">
              <a:off x="831148" y="2944489"/>
              <a:ext cx="822557" cy="1095972"/>
            </a:xfrm>
            <a:prstGeom prst="bentConnector2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" name="그룹 27"/>
            <p:cNvGrpSpPr/>
            <p:nvPr/>
          </p:nvGrpSpPr>
          <p:grpSpPr>
            <a:xfrm>
              <a:off x="127706" y="3630982"/>
              <a:ext cx="1203934" cy="984549"/>
              <a:chOff x="-3504505" y="2014461"/>
              <a:chExt cx="1203934" cy="98454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-3504505" y="2014461"/>
                <a:ext cx="424880" cy="367600"/>
                <a:chOff x="-967796" y="2435236"/>
                <a:chExt cx="424880" cy="367600"/>
              </a:xfrm>
            </p:grpSpPr>
            <p:pic>
              <p:nvPicPr>
                <p:cNvPr id="33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49956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96" y="243523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967716" y="273851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0" name="그룹 19"/>
              <p:cNvGrpSpPr/>
              <p:nvPr/>
            </p:nvGrpSpPr>
            <p:grpSpPr>
              <a:xfrm>
                <a:off x="-3330490" y="2156112"/>
                <a:ext cx="424800" cy="367600"/>
                <a:chOff x="-3118090" y="2309096"/>
                <a:chExt cx="424800" cy="367600"/>
              </a:xfrm>
            </p:grpSpPr>
            <p:pic>
              <p:nvPicPr>
                <p:cNvPr id="1032" name="Picture 8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7342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309096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3118090" y="2612371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" name="그룹 20"/>
              <p:cNvGrpSpPr/>
              <p:nvPr/>
            </p:nvGrpSpPr>
            <p:grpSpPr>
              <a:xfrm>
                <a:off x="-3150171" y="2287232"/>
                <a:ext cx="424800" cy="366254"/>
                <a:chOff x="-2905690" y="2460733"/>
                <a:chExt cx="424800" cy="366254"/>
              </a:xfrm>
            </p:grpSpPr>
            <p:pic>
              <p:nvPicPr>
                <p:cNvPr id="1033" name="Picture 9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523712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46073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4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905690" y="2762662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2" name="그룹 21"/>
              <p:cNvGrpSpPr/>
              <p:nvPr/>
            </p:nvGrpSpPr>
            <p:grpSpPr>
              <a:xfrm>
                <a:off x="-2937771" y="2459387"/>
                <a:ext cx="424800" cy="357350"/>
                <a:chOff x="-2710995" y="2672268"/>
                <a:chExt cx="424800" cy="357350"/>
              </a:xfrm>
            </p:grpSpPr>
            <p:pic>
              <p:nvPicPr>
                <p:cNvPr id="1034" name="Picture 10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731051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6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672268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7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710995" y="296529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-2725371" y="2634463"/>
                <a:ext cx="424800" cy="364547"/>
                <a:chOff x="-2480890" y="2856943"/>
                <a:chExt cx="424800" cy="364547"/>
              </a:xfrm>
            </p:grpSpPr>
            <p:pic>
              <p:nvPicPr>
                <p:cNvPr id="1035" name="Picture 11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918215"/>
                  <a:ext cx="424800" cy="238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9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2856943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" name="Picture 6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2480890" y="3157165"/>
                  <a:ext cx="424800" cy="6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cxnSp>
          <p:nvCxnSpPr>
            <p:cNvPr id="39" name="직선 화살표 연결선 38"/>
            <p:cNvCxnSpPr>
              <a:stCxn id="1031" idx="3"/>
              <a:endCxn id="1033" idx="1"/>
            </p:cNvCxnSpPr>
            <p:nvPr/>
          </p:nvCxnSpPr>
          <p:spPr bwMode="auto">
            <a:xfrm flipV="1">
              <a:off x="-425735" y="4086207"/>
              <a:ext cx="907775" cy="12167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6" name="직사각형 135"/>
            <p:cNvSpPr/>
            <p:nvPr/>
          </p:nvSpPr>
          <p:spPr>
            <a:xfrm>
              <a:off x="2067133" y="2776579"/>
              <a:ext cx="44916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b="1" dirty="0"/>
                <a:t>1 Mbps</a:t>
              </a:r>
              <a:endParaRPr lang="ko-KR" altLang="en-US" sz="6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195736" y="2928979"/>
              <a:ext cx="492443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b="1" dirty="0"/>
                <a:t>10 Mbps</a:t>
              </a:r>
              <a:endParaRPr lang="ko-KR" altLang="en-US" sz="6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835696" y="2621466"/>
              <a:ext cx="535724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b="1" dirty="0"/>
                <a:t>500 Kbps</a:t>
              </a:r>
              <a:endParaRPr lang="ko-KR" altLang="en-US" sz="6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-939083" y="4293231"/>
              <a:ext cx="6018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Video</a:t>
              </a:r>
              <a:endParaRPr lang="ko-KR" altLang="en-US" sz="1200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5496" y="4602544"/>
              <a:ext cx="13793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Video Segments</a:t>
              </a:r>
              <a:endParaRPr lang="ko-KR" altLang="en-US" sz="12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059485" y="2353053"/>
              <a:ext cx="20152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Several encoding bitrate </a:t>
              </a:r>
              <a:endParaRPr lang="ko-KR" altLang="en-US" sz="12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684958" y="4511611"/>
              <a:ext cx="11384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DASH Server</a:t>
              </a:r>
              <a:endParaRPr lang="ko-KR" altLang="en-US" sz="12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359605" y="5528265"/>
              <a:ext cx="1090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DASH Client</a:t>
              </a:r>
              <a:endParaRPr lang="ko-KR" altLang="en-US" sz="12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345733" y="3373669"/>
              <a:ext cx="1090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DASH Client</a:t>
              </a:r>
              <a:endParaRPr lang="ko-KR" altLang="en-US" sz="12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359604" y="4464044"/>
              <a:ext cx="10903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DASH Client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02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 of DASH</a:t>
            </a:r>
          </a:p>
          <a:p>
            <a:pPr lvl="1"/>
            <a:r>
              <a:rPr lang="en-US" altLang="ko-KR" dirty="0"/>
              <a:t>However, DASH streaming has big issue.</a:t>
            </a:r>
          </a:p>
          <a:p>
            <a:pPr lvl="1"/>
            <a:r>
              <a:rPr lang="en-US" altLang="ko-KR" dirty="0"/>
              <a:t>Because this streaming technology considers each client situation, not the overall client, it causes </a:t>
            </a:r>
            <a:r>
              <a:rPr lang="en-US" altLang="ko-KR" b="1" dirty="0"/>
              <a:t>unfairness</a:t>
            </a:r>
            <a:r>
              <a:rPr lang="en-US" altLang="ko-KR" dirty="0"/>
              <a:t> of the overall resource usage.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964023" y="3284984"/>
            <a:ext cx="6848337" cy="2171926"/>
            <a:chOff x="964023" y="3284984"/>
            <a:chExt cx="6848337" cy="21719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0082" y="4356028"/>
              <a:ext cx="747953" cy="59655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8301" y="3387545"/>
              <a:ext cx="689004" cy="86475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227283">
              <a:off x="2962336" y="4470641"/>
              <a:ext cx="349939" cy="11467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7305" y="4356028"/>
              <a:ext cx="747953" cy="59655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769410">
              <a:off x="2059660" y="4409965"/>
              <a:ext cx="349939" cy="114679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964023" y="3955449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75160" y="3990311"/>
              <a:ext cx="1228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89400" lvl="2" algn="ctr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200" kern="0" dirty="0">
                  <a:latin typeface="맑은 고딕" panose="020B0503020000020004" pitchFamily="50" charset="-127"/>
                  <a:cs typeface="Tahoma" panose="020B0604030504040204" pitchFamily="34" charset="0"/>
                </a:rPr>
                <a:t>480p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548176" y="3387545"/>
              <a:ext cx="3016502" cy="1565034"/>
              <a:chOff x="4548176" y="2451928"/>
              <a:chExt cx="3016502" cy="1565034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3599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1818" y="2451928"/>
                <a:ext cx="689004" cy="864755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227283">
                <a:off x="6605853" y="3535024"/>
                <a:ext cx="349939" cy="114679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0822" y="3420411"/>
                <a:ext cx="747953" cy="596551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769410">
                <a:off x="5703177" y="3474348"/>
                <a:ext cx="349939" cy="114679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4548176" y="3040619"/>
                <a:ext cx="13138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1080p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335815" y="3058495"/>
                <a:ext cx="12288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89400" lvl="2" algn="ctr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1200" kern="0" dirty="0">
                    <a:latin typeface="맑은 고딕" panose="020B0503020000020004" pitchFamily="50" charset="-127"/>
                    <a:cs typeface="Tahoma" panose="020B0604030504040204" pitchFamily="34" charset="0"/>
                  </a:rPr>
                  <a:t>144p</a:t>
                </a:r>
              </a:p>
            </p:txBody>
          </p:sp>
        </p:grpSp>
        <p:cxnSp>
          <p:nvCxnSpPr>
            <p:cNvPr id="20" name="직선 연결선 19"/>
            <p:cNvCxnSpPr/>
            <p:nvPr/>
          </p:nvCxnSpPr>
          <p:spPr>
            <a:xfrm>
              <a:off x="4465875" y="3284984"/>
              <a:ext cx="0" cy="189492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2198190" y="5156740"/>
              <a:ext cx="114967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&lt; Ideal case &gt;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932040" y="5179911"/>
              <a:ext cx="28803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&lt; A specific client preempts resource 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36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SDN (Software Defined Networking)</a:t>
            </a:r>
          </a:p>
          <a:p>
            <a:pPr lvl="1"/>
            <a:r>
              <a:rPr lang="en-US" altLang="ko-KR" dirty="0"/>
              <a:t>SDN is composed of a structure that separates data planes and control planes of network equipment. It connects controllers and network equipment using Open Flow API.</a:t>
            </a:r>
          </a:p>
          <a:p>
            <a:pPr lvl="1"/>
            <a:r>
              <a:rPr lang="en-US" altLang="ko-KR" dirty="0"/>
              <a:t>Through the </a:t>
            </a:r>
            <a:r>
              <a:rPr lang="en-US" altLang="ko-KR" b="1" dirty="0"/>
              <a:t>centralized structure on the controller</a:t>
            </a:r>
            <a:r>
              <a:rPr lang="en-US" altLang="ko-KR" dirty="0"/>
              <a:t>, overall network is controlled. It enables efficient use of the network.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grpSp>
        <p:nvGrpSpPr>
          <p:cNvPr id="45" name="그룹 44"/>
          <p:cNvGrpSpPr/>
          <p:nvPr/>
        </p:nvGrpSpPr>
        <p:grpSpPr>
          <a:xfrm>
            <a:off x="683568" y="3296017"/>
            <a:ext cx="7542917" cy="2725271"/>
            <a:chOff x="305067" y="3079993"/>
            <a:chExt cx="7542917" cy="2725271"/>
          </a:xfrm>
        </p:grpSpPr>
        <p:sp>
          <p:nvSpPr>
            <p:cNvPr id="16" name="이등변 삼각형 15"/>
            <p:cNvSpPr/>
            <p:nvPr/>
          </p:nvSpPr>
          <p:spPr>
            <a:xfrm>
              <a:off x="4574539" y="3674548"/>
              <a:ext cx="3024000" cy="1980000"/>
            </a:xfrm>
            <a:prstGeom prst="triangle">
              <a:avLst/>
            </a:prstGeom>
            <a:gradFill>
              <a:gsLst>
                <a:gs pos="0">
                  <a:srgbClr val="FF6699"/>
                </a:gs>
                <a:gs pos="6600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16707" y="3513919"/>
              <a:ext cx="2340000" cy="432000"/>
            </a:xfrm>
            <a:prstGeom prst="round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+mj-lt"/>
                </a:rPr>
                <a:t>Controller</a:t>
              </a:r>
              <a:endParaRPr lang="ko-KR" altLang="en-US" sz="12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413908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10" name="타원 9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12" name="직선 연결선 11"/>
              <p:cNvCxnSpPr>
                <a:stCxn id="10" idx="1"/>
                <a:endCxn id="10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>
                <a:stCxn id="10" idx="7"/>
                <a:endCxn id="10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" name="그룹 21"/>
            <p:cNvGrpSpPr/>
            <p:nvPr/>
          </p:nvGrpSpPr>
          <p:grpSpPr>
            <a:xfrm>
              <a:off x="4574539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3" name="타원 22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4" name="직선 연결선 23"/>
              <p:cNvCxnSpPr>
                <a:stCxn id="23" idx="1"/>
                <a:endCxn id="23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직선 연결선 24"/>
              <p:cNvCxnSpPr>
                <a:stCxn id="23" idx="7"/>
                <a:endCxn id="23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그룹 25"/>
            <p:cNvGrpSpPr/>
            <p:nvPr/>
          </p:nvGrpSpPr>
          <p:grpSpPr>
            <a:xfrm>
              <a:off x="6302731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7" name="타원 26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직선 연결선 27"/>
              <p:cNvCxnSpPr>
                <a:stCxn id="27" idx="1"/>
                <a:endCxn id="27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직선 연결선 28"/>
              <p:cNvCxnSpPr>
                <a:stCxn id="27" idx="7"/>
                <a:endCxn id="27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" name="그룹 29"/>
            <p:cNvGrpSpPr/>
            <p:nvPr/>
          </p:nvGrpSpPr>
          <p:grpSpPr>
            <a:xfrm>
              <a:off x="7166827" y="5157192"/>
              <a:ext cx="456731" cy="456731"/>
              <a:chOff x="-2268760" y="1988840"/>
              <a:chExt cx="648072" cy="648072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31" name="타원 30"/>
              <p:cNvSpPr/>
              <p:nvPr/>
            </p:nvSpPr>
            <p:spPr>
              <a:xfrm>
                <a:off x="-2268760" y="1988840"/>
                <a:ext cx="648072" cy="648072"/>
              </a:xfrm>
              <a:prstGeom prst="ellipse">
                <a:avLst/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endParaRPr lang="ko-KR" altLang="en-US" sz="12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32" name="직선 연결선 31"/>
              <p:cNvCxnSpPr>
                <a:stCxn id="31" idx="1"/>
                <a:endCxn id="31" idx="5"/>
              </p:cNvCxnSpPr>
              <p:nvPr/>
            </p:nvCxnSpPr>
            <p:spPr bwMode="auto">
              <a:xfrm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>
                <a:stCxn id="31" idx="7"/>
                <a:endCxn id="31" idx="3"/>
              </p:cNvCxnSpPr>
              <p:nvPr/>
            </p:nvCxnSpPr>
            <p:spPr bwMode="auto">
              <a:xfrm flipH="1">
                <a:off x="-2173852" y="2083748"/>
                <a:ext cx="458256" cy="45825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직사각형 16"/>
            <p:cNvSpPr/>
            <p:nvPr/>
          </p:nvSpPr>
          <p:spPr>
            <a:xfrm>
              <a:off x="5325120" y="4520153"/>
              <a:ext cx="15231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/>
                <a:t>OpenFlow</a:t>
              </a:r>
              <a:r>
                <a:rPr lang="en-US" altLang="ko-KR" sz="1200" b="1" dirty="0"/>
                <a:t> Control</a:t>
              </a:r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480795" y="5229200"/>
              <a:ext cx="1295547" cy="27699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Network </a:t>
              </a:r>
              <a:r>
                <a:rPr lang="en-US" altLang="ko-KR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Fabric</a:t>
              </a:r>
              <a:endPara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39552" y="3519910"/>
              <a:ext cx="2160000" cy="900000"/>
              <a:chOff x="-4937808" y="3284984"/>
              <a:chExt cx="2160000" cy="900000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-4937808" y="3284984"/>
                <a:ext cx="2160000" cy="900000"/>
              </a:xfrm>
              <a:prstGeom prst="round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Network</a:t>
                </a:r>
              </a:p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Applications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16092" y="3447902"/>
                <a:ext cx="747953" cy="596551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539552" y="4725144"/>
              <a:ext cx="2160000" cy="900000"/>
              <a:chOff x="-4937808" y="3284984"/>
              <a:chExt cx="2160000" cy="900000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-4937808" y="3284984"/>
                <a:ext cx="2160000" cy="900000"/>
              </a:xfrm>
              <a:prstGeom prst="roundRect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Network</a:t>
                </a:r>
              </a:p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+mj-lt"/>
                  </a:rPr>
                  <a:t>Applications</a:t>
                </a:r>
                <a:endParaRPr lang="ko-KR" altLang="en-US" sz="1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16092" y="3447902"/>
                <a:ext cx="747953" cy="596551"/>
              </a:xfrm>
              <a:prstGeom prst="rect">
                <a:avLst/>
              </a:prstGeom>
            </p:spPr>
          </p:pic>
        </p:grpSp>
        <p:sp>
          <p:nvSpPr>
            <p:cNvPr id="40" name="직사각형 39"/>
            <p:cNvSpPr/>
            <p:nvPr/>
          </p:nvSpPr>
          <p:spPr>
            <a:xfrm>
              <a:off x="4427984" y="3393264"/>
              <a:ext cx="3420000" cy="2412000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5536" y="3382928"/>
              <a:ext cx="2520000" cy="2412000"/>
            </a:xfrm>
            <a:prstGeom prst="rect">
              <a:avLst/>
            </a:prstGeom>
            <a:ln>
              <a:solidFill>
                <a:schemeClr val="accent2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33392" y="3079993"/>
              <a:ext cx="5084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SDN</a:t>
              </a:r>
              <a:endParaRPr lang="ko-KR" altLang="en-US" sz="12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5067" y="3082860"/>
              <a:ext cx="6976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Clients</a:t>
              </a:r>
              <a:endParaRPr lang="ko-KR" altLang="en-US" sz="1200" b="1" dirty="0"/>
            </a:p>
          </p:txBody>
        </p:sp>
      </p:grpSp>
      <p:sp>
        <p:nvSpPr>
          <p:cNvPr id="4" name="왼쪽/오른쪽 화살표 3"/>
          <p:cNvSpPr/>
          <p:nvPr/>
        </p:nvSpPr>
        <p:spPr>
          <a:xfrm>
            <a:off x="3568932" y="4607338"/>
            <a:ext cx="962818" cy="405838"/>
          </a:xfrm>
          <a:prstGeom prst="leftRightArrow">
            <a:avLst/>
          </a:prstGeom>
          <a:solidFill>
            <a:srgbClr val="CC66FF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29768" y="4373555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API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123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Limitation</a:t>
            </a:r>
          </a:p>
          <a:p>
            <a:pPr lvl="1"/>
            <a:r>
              <a:rPr lang="en-US" altLang="ko-KR" dirty="0"/>
              <a:t>SDN enabled DASH can only be used in private networks</a:t>
            </a:r>
          </a:p>
          <a:p>
            <a:pPr lvl="1"/>
            <a:r>
              <a:rPr lang="en-US" altLang="ko-KR" dirty="0"/>
              <a:t>Bitrate adjustment is </a:t>
            </a:r>
            <a:r>
              <a:rPr lang="en-US" altLang="ko-KR" b="1" dirty="0"/>
              <a:t>against network neutrality</a:t>
            </a:r>
          </a:p>
          <a:p>
            <a:pPr lvl="2"/>
            <a:r>
              <a:rPr lang="en-US" altLang="ko-KR" dirty="0"/>
              <a:t>This system intervenes end-to-end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It can be used with permission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B44BB8-C352-4A46-9A9D-C3C89930A58F}"/>
              </a:ext>
            </a:extLst>
          </p:cNvPr>
          <p:cNvGrpSpPr/>
          <p:nvPr/>
        </p:nvGrpSpPr>
        <p:grpSpPr>
          <a:xfrm>
            <a:off x="3239852" y="3356992"/>
            <a:ext cx="2664296" cy="2664296"/>
            <a:chOff x="3239852" y="3252743"/>
            <a:chExt cx="2664296" cy="266429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AEB1BAE-2D0A-4574-AC38-A70541D0E825}"/>
                </a:ext>
              </a:extLst>
            </p:cNvPr>
            <p:cNvSpPr/>
            <p:nvPr/>
          </p:nvSpPr>
          <p:spPr>
            <a:xfrm>
              <a:off x="3239852" y="3252743"/>
              <a:ext cx="2664296" cy="2664296"/>
            </a:xfrm>
            <a:prstGeom prst="ellipse">
              <a:avLst/>
            </a:prstGeom>
            <a:ln w="152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5201F1B-AA50-4EE5-8C10-4D84728D532D}"/>
                </a:ext>
              </a:extLst>
            </p:cNvPr>
            <p:cNvCxnSpPr>
              <a:stCxn id="5" idx="7"/>
            </p:cNvCxnSpPr>
            <p:nvPr/>
          </p:nvCxnSpPr>
          <p:spPr bwMode="auto">
            <a:xfrm flipH="1">
              <a:off x="3635772" y="3642920"/>
              <a:ext cx="1878199" cy="1874312"/>
            </a:xfrm>
            <a:prstGeom prst="line">
              <a:avLst/>
            </a:prstGeom>
            <a:noFill/>
            <a:ln w="152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792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Multiple Wi-Fi connection</a:t>
            </a:r>
          </a:p>
          <a:p>
            <a:pPr lvl="1"/>
            <a:r>
              <a:rPr lang="en-US" altLang="ko-KR" dirty="0"/>
              <a:t>The wireless network situation is </a:t>
            </a:r>
            <a:r>
              <a:rPr lang="en-US" altLang="ko-KR" b="1" dirty="0"/>
              <a:t>changing rapidly</a:t>
            </a:r>
            <a:r>
              <a:rPr lang="en-US" altLang="ko-KR" dirty="0"/>
              <a:t>. So, it is necessary to use the resource according to the situation.</a:t>
            </a:r>
          </a:p>
          <a:p>
            <a:pPr lvl="1"/>
            <a:r>
              <a:rPr lang="en-US" altLang="ko-KR" dirty="0"/>
              <a:t>Through multiple interfaces, chunks can be received </a:t>
            </a:r>
            <a:r>
              <a:rPr lang="en-US" altLang="ko-KR" b="1" dirty="0"/>
              <a:t>differently</a:t>
            </a:r>
            <a:r>
              <a:rPr lang="en-US" altLang="ko-KR" dirty="0"/>
              <a:t> depending on the unstable wireless network situation.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D5F90D3-02DC-45AD-A696-6206E40ED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4" name="구름 3"/>
          <p:cNvSpPr/>
          <p:nvPr/>
        </p:nvSpPr>
        <p:spPr>
          <a:xfrm>
            <a:off x="1763688" y="3752484"/>
            <a:ext cx="1620688" cy="792088"/>
          </a:xfrm>
          <a:prstGeom prst="cloud">
            <a:avLst/>
          </a:prstGeom>
          <a:ln>
            <a:solidFill>
              <a:srgbClr val="00206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구름 8"/>
          <p:cNvSpPr/>
          <p:nvPr/>
        </p:nvSpPr>
        <p:spPr>
          <a:xfrm>
            <a:off x="5777880" y="3041340"/>
            <a:ext cx="2034480" cy="1035732"/>
          </a:xfrm>
          <a:prstGeom prst="cloud">
            <a:avLst/>
          </a:prstGeom>
          <a:ln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22875" y="3434516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Network B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2101787" y="4026706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Network A</a:t>
            </a:r>
            <a:endParaRPr lang="ko-KR" altLang="en-US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34" y="3933056"/>
            <a:ext cx="1939627" cy="137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꺾인 연결선 6"/>
          <p:cNvCxnSpPr/>
          <p:nvPr/>
        </p:nvCxnSpPr>
        <p:spPr bwMode="auto">
          <a:xfrm flipV="1">
            <a:off x="5445224" y="4075969"/>
            <a:ext cx="1359024" cy="937207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0" name="꺾인 연결선 19"/>
          <p:cNvCxnSpPr>
            <a:endCxn id="4" idx="1"/>
          </p:cNvCxnSpPr>
          <p:nvPr/>
        </p:nvCxnSpPr>
        <p:spPr bwMode="auto">
          <a:xfrm rot="10800000">
            <a:off x="2574032" y="4543730"/>
            <a:ext cx="1061864" cy="469447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pic>
        <p:nvPicPr>
          <p:cNvPr id="2060" name="Picture 12" descr="C:\Users\dream\Downloads\kisspng-wi-fi-internet-access-hotspot-wireless-service_icon-35-technopolis-eesti-5b62c6d90b4128.53373543153320008904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258876" y="4434060"/>
            <a:ext cx="579116" cy="5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C:\Users\dream\Downloads\kisspng-wi-fi-internet-access-hotspot-wireless-service_icon-35-technopolis-eesti-5b62c6d90b4128.533735431533200089046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340010" y="4488895"/>
            <a:ext cx="579116" cy="57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662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17027</TotalTime>
  <Words>2451</Words>
  <Application>Microsoft Office PowerPoint</Application>
  <PresentationFormat>화면 슬라이드 쇼(4:3)</PresentationFormat>
  <Paragraphs>1052</Paragraphs>
  <Slides>45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굴림</vt:lpstr>
      <vt:lpstr>맑은 고딕</vt:lpstr>
      <vt:lpstr>Arial</vt:lpstr>
      <vt:lpstr>Cambria Math</vt:lpstr>
      <vt:lpstr>Wingdings</vt:lpstr>
      <vt:lpstr>pres</vt:lpstr>
      <vt:lpstr>How Much Can Visual Quality of HTTP Adaptive Streaming Be Improved By Cooperative SDN-enabled WiFi APs?   Jae Jun Ha  Media Computing and Networking Laboratory POSTCH  2020-06-12</vt:lpstr>
      <vt:lpstr>Contents</vt:lpstr>
      <vt:lpstr>PowerPoint 프레젠테이션</vt:lpstr>
      <vt:lpstr>Introduction</vt:lpstr>
      <vt:lpstr>Introduction</vt:lpstr>
      <vt:lpstr>Introduction</vt:lpstr>
      <vt:lpstr>Introduction</vt:lpstr>
      <vt:lpstr>Introduction</vt:lpstr>
      <vt:lpstr>Introduction</vt:lpstr>
      <vt:lpstr>PowerPoint 프레젠테이션</vt:lpstr>
      <vt:lpstr>System Architecture</vt:lpstr>
      <vt:lpstr>System Architecture</vt:lpstr>
      <vt:lpstr>System Architecture</vt:lpstr>
      <vt:lpstr>System Architecture</vt:lpstr>
      <vt:lpstr>System Architecture</vt:lpstr>
      <vt:lpstr>PowerPoint 프레젠테이션</vt:lpstr>
      <vt:lpstr>Problem Description</vt:lpstr>
      <vt:lpstr>PowerPoint 프레젠테이션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PowerPoint 프레젠테이션</vt:lpstr>
      <vt:lpstr>Experimental Environment</vt:lpstr>
      <vt:lpstr>Experimental Environment</vt:lpstr>
      <vt:lpstr>PowerPoint 프레젠테이션</vt:lpstr>
      <vt:lpstr>Experimental Environment</vt:lpstr>
      <vt:lpstr>Performance Verification of Proposed system</vt:lpstr>
      <vt:lpstr>Performance Verification of Proposed system</vt:lpstr>
      <vt:lpstr>PowerPoint 프레젠테이션</vt:lpstr>
      <vt:lpstr>Performance Comparison with Other Algorithms</vt:lpstr>
      <vt:lpstr>Performance Comparison with Other Algorithms</vt:lpstr>
      <vt:lpstr>Performance Verification of Proposed system</vt:lpstr>
      <vt:lpstr>Performance Comparison with Other Algorithms</vt:lpstr>
      <vt:lpstr>Performance Verification of Proposed system</vt:lpstr>
      <vt:lpstr>Performance Comparison with Other Algorithms</vt:lpstr>
      <vt:lpstr>Performance Verification of Proposed system</vt:lpstr>
      <vt:lpstr>PowerPoint 프레젠테이션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903</cp:revision>
  <dcterms:created xsi:type="dcterms:W3CDTF">2020-01-02T02:20:46Z</dcterms:created>
  <dcterms:modified xsi:type="dcterms:W3CDTF">2020-06-12T00:27:21Z</dcterms:modified>
</cp:coreProperties>
</file>