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710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생각한 것 다 설명 드리고</a:t>
            </a:r>
            <a:endParaRPr lang="en-US" altLang="ko-KR" dirty="0" smtClean="0"/>
          </a:p>
          <a:p>
            <a:r>
              <a:rPr lang="ko-KR" altLang="en-US" dirty="0" smtClean="0"/>
              <a:t>내가 하려고 하는게 맞는지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물어보기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저번 </a:t>
            </a:r>
            <a:r>
              <a:rPr lang="ko-KR" altLang="en-US" dirty="0" smtClean="0"/>
              <a:t>시간에 말한 것 다시 물어보기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Mean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variable</a:t>
            </a:r>
            <a:r>
              <a:rPr lang="ko-KR" altLang="en-US" dirty="0" smtClean="0">
                <a:sym typeface="Wingdings" panose="05000000000000000000" pitchFamily="2" charset="2"/>
              </a:rPr>
              <a:t>은 측정 값인데 저걸 가지고 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7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Consideration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  or 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Estimation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US" altLang="ko-KR" b="1" dirty="0"/>
              </a:p>
              <a:p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In “</a:t>
                </a:r>
                <a:r>
                  <a:rPr lang="en-US" altLang="ko-KR" dirty="0"/>
                  <a:t>MPMTP</a:t>
                </a:r>
                <a:r>
                  <a:rPr lang="en-US" altLang="ko-KR" dirty="0" smtClean="0"/>
                  <a:t>”,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dirty="0"/>
                  <a:t> is value related to constraint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In “An </a:t>
                </a:r>
                <a:r>
                  <a:rPr lang="en-US" altLang="ko-KR" dirty="0"/>
                  <a:t>SDN Platform for Traffic </a:t>
                </a:r>
                <a:r>
                  <a:rPr lang="en-US" altLang="ko-KR" dirty="0" smtClean="0"/>
                  <a:t>Offloading”, throughput was dramatically decreased when value of RSSI is under -70dB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altLang="ko-KR" b="0" dirty="0" smtClean="0"/>
                  <a:t>Ex) </a:t>
                </a: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=−70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&gt;−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𝟕𝟎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𝒅𝑩</m:t>
                        </m:r>
                      </m:e>
                    </m:d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294"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6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79489</TotalTime>
  <Words>44</Words>
  <Application>Microsoft Office PowerPoint</Application>
  <PresentationFormat>화면 슬라이드 쇼(4:3)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Q-Function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4901</cp:revision>
  <cp:lastPrinted>2018-08-16T16:32:18Z</cp:lastPrinted>
  <dcterms:created xsi:type="dcterms:W3CDTF">2010-07-29T14:05:23Z</dcterms:created>
  <dcterms:modified xsi:type="dcterms:W3CDTF">2018-11-25T12:47:06Z</dcterms:modified>
</cp:coreProperties>
</file>