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60" r:id="rId2"/>
    <p:sldId id="66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Congestion control</a:t>
            </a:r>
            <a:r>
              <a:rPr kumimoji="0" lang="ko-KR" altLang="en-US" kern="0" dirty="0" smtClean="0">
                <a:sym typeface="굴림" pitchFamily="50" charset="-127"/>
              </a:rPr>
              <a:t>이랑 </a:t>
            </a:r>
            <a:r>
              <a:rPr kumimoji="0" lang="en-US" altLang="ko-KR" kern="0" dirty="0" smtClean="0">
                <a:sym typeface="굴림" pitchFamily="50" charset="-127"/>
              </a:rPr>
              <a:t>Fairness</a:t>
            </a:r>
            <a:r>
              <a:rPr kumimoji="0" lang="ko-KR" altLang="en-US" kern="0" dirty="0" smtClean="0">
                <a:sym typeface="굴림" pitchFamily="50" charset="-127"/>
              </a:rPr>
              <a:t>랑 뭔 상관</a:t>
            </a:r>
            <a:r>
              <a:rPr kumimoji="0" lang="en-US" altLang="ko-KR" kern="0" dirty="0" smtClean="0">
                <a:sym typeface="굴림" pitchFamily="50" charset="-127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3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792" y="1124744"/>
            <a:ext cx="8273008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TCP fairness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By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Congestion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TCP Reno vs TCP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Vegas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Max-min fairness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Best effort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Maximize service of customer receiving the poorest service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Finding: Filling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to centralized knowledge of whole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network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is allocated equally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Proportional fairness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Assigning each data flow a data rate that is inversely proportional to its anticipated resource consumption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Log function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Fairness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792" y="1124744"/>
            <a:ext cx="827300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Jain’s fairness index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fairness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quantify fairness among users by considering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Fairness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49702"/>
              </p:ext>
            </p:extLst>
          </p:nvPr>
        </p:nvGraphicFramePr>
        <p:xfrm>
          <a:off x="2339752" y="1556792"/>
          <a:ext cx="1048197" cy="54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218960" imgH="634680" progId="Equation.DSMT4">
                  <p:embed/>
                </p:oleObj>
              </mc:Choice>
              <mc:Fallback>
                <p:oleObj name="Equation" r:id="rId4" imgW="1218960" imgH="634680" progId="Equation.DSMT4">
                  <p:embed/>
                  <p:pic>
                    <p:nvPicPr>
                      <p:cNvPr id="53" name="개체 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1556792"/>
                        <a:ext cx="1048197" cy="545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77053</TotalTime>
  <Words>85</Words>
  <Application>Microsoft Office PowerPoint</Application>
  <PresentationFormat>화면 슬라이드 쇼(4:3)</PresentationFormat>
  <Paragraphs>23</Paragraphs>
  <Slides>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Tahoma</vt:lpstr>
      <vt:lpstr>Wingdings</vt:lpstr>
      <vt:lpstr>pres</vt:lpstr>
      <vt:lpstr>Equation</vt:lpstr>
      <vt:lpstr>Fairness</vt:lpstr>
      <vt:lpstr>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4572</cp:revision>
  <cp:lastPrinted>2018-08-16T16:32:18Z</cp:lastPrinted>
  <dcterms:created xsi:type="dcterms:W3CDTF">2010-07-29T14:05:23Z</dcterms:created>
  <dcterms:modified xsi:type="dcterms:W3CDTF">2018-11-07T13:26:47Z</dcterms:modified>
</cp:coreProperties>
</file>