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849" r:id="rId2"/>
    <p:sldId id="1202" r:id="rId3"/>
    <p:sldId id="1185" r:id="rId4"/>
    <p:sldId id="1208" r:id="rId5"/>
    <p:sldId id="1207" r:id="rId6"/>
    <p:sldId id="1209" r:id="rId7"/>
    <p:sldId id="933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5706" autoAdjust="0"/>
  </p:normalViewPr>
  <p:slideViewPr>
    <p:cSldViewPr>
      <p:cViewPr varScale="1">
        <p:scale>
          <a:sx n="64" d="100"/>
          <a:sy n="64" d="100"/>
        </p:scale>
        <p:origin x="196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06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80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1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8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4.png"/><Relationship Id="rId15" Type="http://schemas.openxmlformats.org/officeDocument/2006/relationships/image" Target="../media/image15.png"/><Relationship Id="rId23" Type="http://schemas.openxmlformats.org/officeDocument/2006/relationships/image" Target="../media/image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>2020-01-03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/>
          <a:p>
            <a:r>
              <a:rPr lang="en-US" altLang="ko-KR" dirty="0"/>
              <a:t>Current Status: RD curve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A4468-FC07-497C-95EC-4CE42ED8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669498"/>
            <a:ext cx="4038600" cy="3950804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659313" y="1052513"/>
            <a:ext cx="4038600" cy="518477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 fontScale="92500"/>
          </a:bodyPr>
          <a:lstStyle/>
          <a:p>
            <a:r>
              <a:rPr lang="en-US" altLang="ko-KR" dirty="0"/>
              <a:t>This site provides DASH video files</a:t>
            </a:r>
          </a:p>
          <a:p>
            <a:endParaRPr lang="en-US" altLang="ko-KR" dirty="0"/>
          </a:p>
          <a:p>
            <a:r>
              <a:rPr lang="en-US" altLang="ko-KR" dirty="0"/>
              <a:t>I used the </a:t>
            </a:r>
            <a:r>
              <a:rPr lang="en-US" altLang="ko-KR" sz="2400" dirty="0" err="1"/>
              <a:t>BigBuckBunny</a:t>
            </a:r>
            <a:endParaRPr lang="en-US" altLang="ko-KR" sz="2400" dirty="0"/>
          </a:p>
          <a:p>
            <a:pPr lvl="1"/>
            <a:r>
              <a:rPr lang="en-US" altLang="ko-KR" dirty="0"/>
              <a:t>This site only provides all information(including PSNR) about 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To consider other video types, I’m </a:t>
            </a:r>
            <a:r>
              <a:rPr lang="en-US" altLang="ko-KR" b="1" dirty="0">
                <a:solidFill>
                  <a:srgbClr val="FF0000"/>
                </a:solidFill>
              </a:rPr>
              <a:t>creating </a:t>
            </a:r>
            <a:r>
              <a:rPr lang="en-US" altLang="ko-KR" dirty="0"/>
              <a:t>DASH file about </a:t>
            </a:r>
            <a:r>
              <a:rPr lang="en-US" altLang="ko-KR" b="1" dirty="0">
                <a:solidFill>
                  <a:srgbClr val="FF0000"/>
                </a:solidFill>
              </a:rPr>
              <a:t>other video types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10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Decide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bitrate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/>
                  <a:t> and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chunk 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 rot="19518884">
            <a:off x="2279300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2428734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3773421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6130690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38699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blipFill>
                <a:blip r:embed="rId12"/>
                <a:stretch>
                  <a:fillRect l="-3922" r="-2941" b="-18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blipFill>
                <a:blip r:embed="rId13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blipFill>
                <a:blip r:embed="rId14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591561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591561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4" y="2930362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dream\Desktop\client.png">
            <a:extLst>
              <a:ext uri="{FF2B5EF4-FFF2-40B4-BE49-F238E27FC236}">
                <a16:creationId xmlns:a16="http://schemas.microsoft.com/office/drawing/2014/main" id="{11580937-6A17-40DF-8AE1-A99FA2A6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18" y="4578364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36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05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>
            <a:extLst>
              <a:ext uri="{FF2B5EF4-FFF2-40B4-BE49-F238E27FC236}">
                <a16:creationId xmlns:a16="http://schemas.microsoft.com/office/drawing/2014/main" id="{1FEBB0D1-D966-4E51-9607-1904310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50" y="4477088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Description</a:t>
            </a:r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145560"/>
                  </p:ext>
                </p:extLst>
              </p:nvPr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Ratio of file chunk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received from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ko-KR" sz="10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000" i="1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0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Service bitrate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recieved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18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Bandwidth between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and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Calculated using RSSI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e>
                                  <m:sub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Request bitrate from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altLang="ko-KR" sz="1400" dirty="0"/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Not decided by DASH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145560"/>
                  </p:ext>
                </p:extLst>
              </p:nvPr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08197" r="-169977" b="-1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208197" r="-169977" b="-10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756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51613" r="-169977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151613" r="-266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917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87500" r="-169977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487500" r="-266" b="-6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42353" r="-169977" b="-4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55738" r="-169977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614118" r="-169977" b="-2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614118" r="-266" b="-2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995082" r="-16997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85882" r="-169977" b="-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785882" r="-266" b="-7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234426" r="-1699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67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86717"/>
                  </p:ext>
                </p:extLst>
              </p:nvPr>
            </p:nvGraphicFramePr>
            <p:xfrm>
              <a:off x="1475656" y="1694306"/>
              <a:ext cx="6912768" cy="35006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ko-KR" sz="180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b="0" i="1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0" i="1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 b="0" i="0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𝑠𝑒𝑟𝑣𝑖𝑐𝑒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0" i="1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 b="0" i="0" kern="10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86717"/>
                  </p:ext>
                </p:extLst>
              </p:nvPr>
            </p:nvGraphicFramePr>
            <p:xfrm>
              <a:off x="1475656" y="1694306"/>
              <a:ext cx="6912768" cy="35006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10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3509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7451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507" b="-270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27632" b="-138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8654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46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kern="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 kern="1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ko-KR" altLang="ko-KR" sz="1600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ko-KR" altLang="ko-KR" sz="1600" i="1" kern="10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ko-KR" sz="1600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pPr lvl="1" eaLnBrk="1" latin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𝑏𝑢𝑓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𝑟𝑒𝑐𝑣</m:t>
                        </m:r>
                      </m:sup>
                    </m:sSubSup>
                  </m:oMath>
                </a14:m>
                <a:r>
                  <a:rPr lang="ko-KR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ko-KR" altLang="ko-KR" sz="1600" dirty="0"/>
              </a:p>
              <a:p>
                <a:pPr lvl="1" eaLnBrk="1" latinLnBrk="1" hangingPunct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sz="160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ko-KR" altLang="ko-KR" sz="1600" dirty="0"/>
              </a:p>
              <a:p>
                <a:pPr lvl="1" eaLnBrk="1" fontAlgn="auto" latinLnBrk="1" hangingPunct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ko-KR" sz="160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ko-KR" altLang="ko-KR" sz="16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Method</a:t>
                </a:r>
              </a:p>
              <a:p>
                <a:pPr lvl="1"/>
                <a:r>
                  <a:rPr lang="en-US" altLang="ko-KR" dirty="0"/>
                  <a:t>Bisection and Analytic</a:t>
                </a:r>
              </a:p>
              <a:p>
                <a:pPr lvl="2"/>
                <a:r>
                  <a:rPr lang="en-US" altLang="ko-KR" dirty="0"/>
                  <a:t>Difficult: Several lambdas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5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RD curve fitting for several video types</a:t>
            </a:r>
          </a:p>
          <a:p>
            <a:r>
              <a:rPr lang="en-US" altLang="ko-KR" dirty="0"/>
              <a:t>Gradient method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301</Words>
  <Application>Microsoft Office PowerPoint</Application>
  <PresentationFormat>화면 슬라이드 쇼(4:3)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POSTCH  2020-01-03</vt:lpstr>
      <vt:lpstr>Current Status: RD curve</vt:lpstr>
      <vt:lpstr>Overview</vt:lpstr>
      <vt:lpstr>Formulation</vt:lpstr>
      <vt:lpstr>Formulation</vt:lpstr>
      <vt:lpstr>Lagrange Multiplier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</cp:lastModifiedBy>
  <cp:revision>97</cp:revision>
  <dcterms:created xsi:type="dcterms:W3CDTF">2020-01-02T02:20:46Z</dcterms:created>
  <dcterms:modified xsi:type="dcterms:W3CDTF">2020-01-02T22:58:25Z</dcterms:modified>
</cp:coreProperties>
</file>