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925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236" autoAdjust="0"/>
  </p:normalViewPr>
  <p:slideViewPr>
    <p:cSldViewPr>
      <p:cViewPr varScale="1">
        <p:scale>
          <a:sx n="95" d="100"/>
          <a:sy n="95" d="100"/>
        </p:scale>
        <p:origin x="37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피드백 내용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Size</a:t>
            </a:r>
            <a:r>
              <a:rPr lang="ko-KR" altLang="en-US"/>
              <a:t> 조절하는 것도 같이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8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0C542F-71C5-4E3F-8FE5-9195D18F01A2}"/>
              </a:ext>
            </a:extLst>
          </p:cNvPr>
          <p:cNvGrpSpPr/>
          <p:nvPr/>
        </p:nvGrpSpPr>
        <p:grpSpPr>
          <a:xfrm>
            <a:off x="1449892" y="2396896"/>
            <a:ext cx="6057507" cy="3382421"/>
            <a:chOff x="2339752" y="2268500"/>
            <a:chExt cx="3970636" cy="221714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EEB8D9-C02C-4A84-BD80-8686B331262A}"/>
                </a:ext>
              </a:extLst>
            </p:cNvPr>
            <p:cNvSpPr/>
            <p:nvPr/>
          </p:nvSpPr>
          <p:spPr>
            <a:xfrm>
              <a:off x="2339752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D78C39-2075-470E-A8B7-4934A77BEA1B}"/>
                </a:ext>
              </a:extLst>
            </p:cNvPr>
            <p:cNvSpPr/>
            <p:nvPr/>
          </p:nvSpPr>
          <p:spPr>
            <a:xfrm>
              <a:off x="4093244" y="2268500"/>
              <a:ext cx="2217144" cy="2217143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0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82EE637-4B80-40E9-9F86-FB0436FCEC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135955" y="307275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C1305796-F1E5-4EFA-8CC3-793310B949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969054" y="3060096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오른쪽 화살표 47">
              <a:extLst>
                <a:ext uri="{FF2B5EF4-FFF2-40B4-BE49-F238E27FC236}">
                  <a16:creationId xmlns:a16="http://schemas.microsoft.com/office/drawing/2014/main" id="{DE70948A-9C48-4DB7-B22C-EA8C6515762C}"/>
                </a:ext>
              </a:extLst>
            </p:cNvPr>
            <p:cNvSpPr/>
            <p:nvPr/>
          </p:nvSpPr>
          <p:spPr>
            <a:xfrm>
              <a:off x="4632151" y="3247794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1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BC139891-E62E-4224-9C2C-857A7613DD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3997842" y="3175839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오른쪽 화살표 47">
              <a:extLst>
                <a:ext uri="{FF2B5EF4-FFF2-40B4-BE49-F238E27FC236}">
                  <a16:creationId xmlns:a16="http://schemas.microsoft.com/office/drawing/2014/main" id="{E86A6EBB-6765-478B-90D2-B941DE8A67BE}"/>
                </a:ext>
              </a:extLst>
            </p:cNvPr>
            <p:cNvSpPr/>
            <p:nvPr/>
          </p:nvSpPr>
          <p:spPr>
            <a:xfrm rot="10800000">
              <a:off x="3747586" y="3255935"/>
              <a:ext cx="261647" cy="173065"/>
            </a:xfrm>
            <a:prstGeom prst="rightArrow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BFDCB2D-DEFC-4A68-896E-A55F89C2CEDE}"/>
              </a:ext>
            </a:extLst>
          </p:cNvPr>
          <p:cNvSpPr txBox="1"/>
          <p:nvPr/>
        </p:nvSpPr>
        <p:spPr bwMode="auto">
          <a:xfrm>
            <a:off x="4443109" y="4264681"/>
            <a:ext cx="1154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800kbps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1A054-4A06-4489-9951-E2EB8632FFEA}"/>
              </a:ext>
            </a:extLst>
          </p:cNvPr>
          <p:cNvSpPr txBox="1"/>
          <p:nvPr/>
        </p:nvSpPr>
        <p:spPr bwMode="auto">
          <a:xfrm>
            <a:off x="3323529" y="3386185"/>
            <a:ext cx="129715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1200kbps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4C29C76A-D10F-4513-A013-48FFAE117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832314" y="4837892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2222A4B6-2490-4743-BE07-CCECC1692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4592978" y="2776685"/>
            <a:ext cx="1117251" cy="483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0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116798</TotalTime>
  <Words>16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Cambria Math</vt:lpstr>
      <vt:lpstr>Wingdings</vt:lpstr>
      <vt:lpstr>pres</vt:lpstr>
      <vt:lpstr>Branch and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8867</cp:revision>
  <cp:lastPrinted>2018-08-16T16:32:18Z</cp:lastPrinted>
  <dcterms:created xsi:type="dcterms:W3CDTF">2010-07-29T14:05:23Z</dcterms:created>
  <dcterms:modified xsi:type="dcterms:W3CDTF">2019-11-15T01:08:40Z</dcterms:modified>
</cp:coreProperties>
</file>