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1239" r:id="rId2"/>
    <p:sldId id="1245" r:id="rId3"/>
    <p:sldId id="1246" r:id="rId4"/>
    <p:sldId id="1240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1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 varScale="1">
        <p:scale>
          <a:sx n="78" d="100"/>
          <a:sy n="78" d="100"/>
        </p:scale>
        <p:origin x="17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899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Adaptive?</a:t>
                </a: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53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63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3.png"/><Relationship Id="rId5" Type="http://schemas.openxmlformats.org/officeDocument/2006/relationships/image" Target="../media/image40.png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Goal</a:t>
                </a:r>
              </a:p>
              <a:p>
                <a:pPr lvl="1"/>
                <a:r>
                  <a:rPr lang="en-US" altLang="ko-KR" dirty="0"/>
                  <a:t>To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to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maximize</a:t>
                </a:r>
                <a:r>
                  <a:rPr lang="en-US" altLang="ko-KR" dirty="0"/>
                  <a:t> PSNR</a:t>
                </a:r>
              </a:p>
              <a:p>
                <a:pPr lvl="1"/>
                <a:r>
                  <a:rPr lang="en-US" altLang="ko-KR" dirty="0"/>
                  <a:t>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is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directly</a:t>
                </a:r>
                <a:r>
                  <a:rPr lang="en-US" altLang="ko-KR" dirty="0"/>
                  <a:t> related to PSNR</a:t>
                </a:r>
              </a:p>
              <a:p>
                <a:pPr lvl="2"/>
                <a:r>
                  <a:rPr lang="en-US" altLang="ko-KR" dirty="0"/>
                  <a:t>PSNR is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PSNR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is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not directly</a:t>
                </a:r>
                <a:r>
                  <a:rPr lang="en-US" altLang="ko-KR" dirty="0"/>
                  <a:t> related to PSNR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(If lambda value is fixed)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Timeslot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state</a:t>
                </a:r>
              </a:p>
              <a:p>
                <a:pPr lvl="1"/>
                <a:r>
                  <a:rPr lang="en-US" altLang="ko-KR" dirty="0"/>
                  <a:t>Three cases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r>
                  <a:rPr lang="ko-KR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b="0" i="1" kern="1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i="1" dirty="0"/>
              </a:p>
              <a:p>
                <a:pPr lvl="2"/>
                <a:endParaRPr lang="en-US" altLang="ko-KR" i="1" dirty="0"/>
              </a:p>
              <a:p>
                <a:pPr lvl="2"/>
                <a:endParaRPr lang="en-US" altLang="ko-KR" i="1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3"/>
                <a:stretch>
                  <a:fillRect l="-593" t="-941" b="-13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D54CA030-48DE-4D8B-BCFE-C8B372B3B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924800" y="641667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Iteration</a:t>
                </a:r>
              </a:p>
              <a:p>
                <a:pPr lvl="1"/>
                <a:r>
                  <a:rPr lang="en-US" altLang="ko-KR" dirty="0"/>
                  <a:t>(In Process) If find 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r>
                  <a:rPr lang="ko-KR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r>
                  <a:rPr lang="en-US" altLang="ko-KR" dirty="0"/>
                  <a:t>”</a:t>
                </a:r>
                <a:endParaRPr lang="en-US" altLang="ko-KR" b="1" dirty="0"/>
              </a:p>
              <a:p>
                <a:pPr lvl="2"/>
                <a:r>
                  <a:rPr lang="en-US" altLang="ko-KR" dirty="0"/>
                  <a:t>Decrease λ</a:t>
                </a:r>
              </a:p>
              <a:p>
                <a:pPr lvl="1"/>
                <a:r>
                  <a:rPr lang="en-US" altLang="ko-KR" dirty="0"/>
                  <a:t>(End Process) If find 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Increase λ</a:t>
                </a:r>
              </a:p>
              <a:p>
                <a:pPr lvl="1"/>
                <a:r>
                  <a:rPr lang="en-US" altLang="ko-KR" dirty="0"/>
                  <a:t>(End Process) Else</a:t>
                </a:r>
              </a:p>
              <a:p>
                <a:pPr lvl="2"/>
                <a:r>
                  <a:rPr lang="en-US" altLang="ko-KR" dirty="0"/>
                  <a:t>All cases are “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Using Divide and Conquer method about two cases 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dirty="0"/>
                  <a:t>),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/>
                  <a:t>)]</a:t>
                </a:r>
              </a:p>
              <a:p>
                <a:pPr lvl="1"/>
                <a:endParaRPr lang="en-US" altLang="ko-KR" i="1" dirty="0"/>
              </a:p>
              <a:p>
                <a:pPr lvl="2"/>
                <a:endParaRPr lang="en-US" altLang="ko-KR" i="1" dirty="0"/>
              </a:p>
              <a:p>
                <a:pPr lvl="2"/>
                <a:endParaRPr lang="en-US" altLang="ko-KR" i="1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D54CA030-48DE-4D8B-BCFE-C8B372B3B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924800" y="641667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5432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Branch and Bound</a:t>
                </a:r>
              </a:p>
              <a:p>
                <a:pPr lvl="1"/>
                <a:r>
                  <a:rPr lang="en-US" altLang="ko-KR" dirty="0"/>
                  <a:t>AP 1’s timeslot: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AP 2’s timeslot: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Adjusted AP 1’s timeslot: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Adjusted AP 2’s timeslot: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D54CA030-48DE-4D8B-BCFE-C8B372B3B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924800" y="641667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435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9C3EE8-DBA2-4C5B-96B9-17E1EFE9113E}"/>
              </a:ext>
            </a:extLst>
          </p:cNvPr>
          <p:cNvGrpSpPr/>
          <p:nvPr/>
        </p:nvGrpSpPr>
        <p:grpSpPr>
          <a:xfrm>
            <a:off x="827584" y="3245954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>
                  <a:blip r:embed="rId5"/>
                  <a:stretch>
                    <a:fillRect b="-1366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kern="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200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2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i="1" kern="1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3" idx="2"/>
              <a:endCxn id="3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 bwMode="auto">
            <a:xfrm flipH="1">
              <a:off x="9653584" y="8142622"/>
              <a:ext cx="1" cy="40997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47" idx="3"/>
              <a:endCxn id="75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30" idx="2"/>
              <a:endCxn id="49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75" idx="0"/>
              <a:endCxn id="49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endCxn id="32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32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 bwMode="auto">
            <a:xfrm>
              <a:off x="6461627" y="7158765"/>
              <a:ext cx="856718" cy="177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32" idx="3"/>
              <a:endCxn id="68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68" idx="0"/>
              <a:endCxn id="3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A8E4F4-E760-4D8E-815B-456CEA0F0EA6}"/>
                </a:ext>
              </a:extLst>
            </p:cNvPr>
            <p:cNvCxnSpPr>
              <a:cxnSpLocks/>
              <a:stCxn id="14" idx="3"/>
              <a:endCxn id="68" idx="2"/>
            </p:cNvCxnSpPr>
            <p:nvPr/>
          </p:nvCxnSpPr>
          <p:spPr bwMode="auto">
            <a:xfrm flipV="1">
              <a:off x="11988824" y="4374009"/>
              <a:ext cx="715886" cy="280249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112671" y="2244264"/>
            <a:ext cx="4824536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 bwMode="auto">
          <a:xfrm flipV="1">
            <a:off x="452113" y="2519388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31" idx="3"/>
            <a:endCxn id="48" idx="1"/>
          </p:cNvCxnSpPr>
          <p:nvPr/>
        </p:nvCxnSpPr>
        <p:spPr bwMode="auto">
          <a:xfrm>
            <a:off x="5937207" y="2519388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31" idx="2"/>
            <a:endCxn id="3" idx="0"/>
          </p:cNvCxnSpPr>
          <p:nvPr/>
        </p:nvCxnSpPr>
        <p:spPr bwMode="auto">
          <a:xfrm>
            <a:off x="3524939" y="2794511"/>
            <a:ext cx="6" cy="4514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24939" y="285293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6066921" y="253195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303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18437</TotalTime>
  <Words>327</Words>
  <Application>Microsoft Office PowerPoint</Application>
  <PresentationFormat>화면 슬라이드 쇼(4:3)</PresentationFormat>
  <Paragraphs>72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Cambria Math</vt:lpstr>
      <vt:lpstr>Wingdings</vt:lpstr>
      <vt:lpstr>pres</vt:lpstr>
      <vt:lpstr>Fast Algorithm</vt:lpstr>
      <vt:lpstr>Fast Algorithm</vt:lpstr>
      <vt:lpstr>Fast Algorithm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693</cp:revision>
  <dcterms:created xsi:type="dcterms:W3CDTF">2020-01-02T02:20:46Z</dcterms:created>
  <dcterms:modified xsi:type="dcterms:W3CDTF">2020-03-28T00:00:17Z</dcterms:modified>
</cp:coreProperties>
</file>