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594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485" autoAdjust="0"/>
  </p:normalViewPr>
  <p:slideViewPr>
    <p:cSldViewPr>
      <p:cViewPr varScale="1">
        <p:scale>
          <a:sx n="76" d="100"/>
          <a:sy n="76" d="100"/>
        </p:scale>
        <p:origin x="-17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</a:t>
            </a:r>
            <a:r>
              <a:rPr lang="en-US" altLang="ko-KR" dirty="0" smtClean="0"/>
              <a:t>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Formulation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982806" y="245185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62718" y="1822125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82725" y="3348700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3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911" y="2518639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558" y="3414327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134" y="4299991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/>
              <p:cNvSpPr/>
              <p:nvPr/>
            </p:nvSpPr>
            <p:spPr>
              <a:xfrm>
                <a:off x="944480" y="4803023"/>
                <a:ext cx="1503958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000" b="1" i="1" kern="0" dirty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𝑨𝑷</m:t>
                          </m:r>
                        </m:e>
                        <m:sub>
                          <m:r>
                            <a:rPr lang="en-US" altLang="ko-KR" sz="10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sz="800" b="1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80" y="4803023"/>
                <a:ext cx="1503958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오른쪽 화살표 17"/>
          <p:cNvSpPr/>
          <p:nvPr/>
        </p:nvSpPr>
        <p:spPr>
          <a:xfrm rot="18691493">
            <a:off x="1131712" y="3438080"/>
            <a:ext cx="742181" cy="20607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" name="오른쪽 화살표 18"/>
          <p:cNvSpPr/>
          <p:nvPr/>
        </p:nvSpPr>
        <p:spPr>
          <a:xfrm rot="21069168">
            <a:off x="2508211" y="3834849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0" name="오른쪽 화살표 19"/>
          <p:cNvSpPr/>
          <p:nvPr/>
        </p:nvSpPr>
        <p:spPr>
          <a:xfrm rot="15361692">
            <a:off x="3106441" y="4469139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1" name="Picture 3" descr="C:\Users\dream\Desktop\cli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6" y="353009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dream\Desktop\cli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61" y="3709092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dream\Desktop\cli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593" y="457628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dream\Desktop\cli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38" y="510166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오른쪽 화살표 24"/>
          <p:cNvSpPr/>
          <p:nvPr/>
        </p:nvSpPr>
        <p:spPr>
          <a:xfrm rot="18240409">
            <a:off x="942599" y="4908131"/>
            <a:ext cx="432047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/>
              <p:cNvSpPr/>
              <p:nvPr/>
            </p:nvSpPr>
            <p:spPr>
              <a:xfrm>
                <a:off x="478848" y="3911739"/>
                <a:ext cx="15039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200" b="1" i="1" kern="0" dirty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𝑼𝑬</m:t>
                          </m:r>
                        </m:e>
                        <m:sub>
                          <m: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1200" b="1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48" y="3911739"/>
                <a:ext cx="15039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/>
              <p:cNvSpPr/>
              <p:nvPr/>
            </p:nvSpPr>
            <p:spPr>
              <a:xfrm>
                <a:off x="1681271" y="4167103"/>
                <a:ext cx="15039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𝑼𝑬</m:t>
                          </m:r>
                        </m:e>
                        <m:sub>
                          <m: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1200" b="1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71" y="4167103"/>
                <a:ext cx="150395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/>
              <p:cNvSpPr/>
              <p:nvPr/>
            </p:nvSpPr>
            <p:spPr>
              <a:xfrm>
                <a:off x="3212058" y="4787995"/>
                <a:ext cx="15039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200" b="1" i="1" kern="0" dirty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𝑼𝑬</m:t>
                          </m:r>
                        </m:e>
                        <m:sub>
                          <m: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sz="1200" b="1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058" y="4787995"/>
                <a:ext cx="1503958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직사각형 28"/>
              <p:cNvSpPr/>
              <p:nvPr/>
            </p:nvSpPr>
            <p:spPr>
              <a:xfrm>
                <a:off x="265362" y="5372413"/>
                <a:ext cx="15039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200" b="1" i="1" kern="0" dirty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𝑼𝑬</m:t>
                          </m:r>
                        </m:e>
                        <m:sub>
                          <m: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ko-KR" sz="1200" b="1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62" y="5372413"/>
                <a:ext cx="15039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/>
              <p:cNvSpPr/>
              <p:nvPr/>
            </p:nvSpPr>
            <p:spPr>
              <a:xfrm>
                <a:off x="1085094" y="3248576"/>
                <a:ext cx="15039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200" b="1" i="1" kern="0" dirty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𝑨𝑷</m:t>
                          </m:r>
                        </m:e>
                        <m:sub>
                          <m: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1000" b="1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94" y="3248576"/>
                <a:ext cx="15039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/>
              <p:cNvSpPr/>
              <p:nvPr/>
            </p:nvSpPr>
            <p:spPr>
              <a:xfrm>
                <a:off x="2778904" y="3879164"/>
                <a:ext cx="15039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𝑨𝑷</m:t>
                          </m:r>
                        </m:e>
                        <m:sub>
                          <m: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1200" b="1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904" y="3879164"/>
                <a:ext cx="1503958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4572123" y="1776106"/>
                <a:ext cx="4572000" cy="27429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Goal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r>
                      <a:rPr lang="en-US" altLang="ko-KR" sz="2000" b="0" i="1" kern="0" smtClea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𝑀𝑎𝑥𝑖𝑚𝑖𝑧𝑒</m:t>
                    </m:r>
                  </m:oMath>
                </a14:m>
                <a:endParaRPr lang="en-US" altLang="ko-KR" sz="2000" b="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819450" lvl="2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  <m:t>−</m:t>
                              </m:r>
                              <m: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굴림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굴림"/>
                                      <a:cs typeface="Tahoma" panose="020B060403050404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0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굴림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000" b="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819450" lvl="2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2000" b="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MDP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?</a:t>
                </a:r>
                <a:endParaRPr lang="en-US" altLang="ko-KR" sz="2000" b="1" kern="0" dirty="0">
                  <a:solidFill>
                    <a:srgbClr val="FF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123" y="1776106"/>
                <a:ext cx="4572000" cy="2742930"/>
              </a:xfrm>
              <a:prstGeom prst="rect">
                <a:avLst/>
              </a:prstGeom>
              <a:blipFill rotWithShape="1">
                <a:blip r:embed="rId12"/>
                <a:stretch>
                  <a:fillRect t="-1111" b="-3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4108166"/>
                  </p:ext>
                </p:extLst>
              </p:nvPr>
            </p:nvGraphicFramePr>
            <p:xfrm>
              <a:off x="5073028" y="4581128"/>
              <a:ext cx="3570189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7941"/>
                    <a:gridCol w="2232248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Number of UE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Quality at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Quality at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 smtClean="0"/>
                            <a:t>(Selected)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4108166"/>
                  </p:ext>
                </p:extLst>
              </p:nvPr>
            </p:nvGraphicFramePr>
            <p:xfrm>
              <a:off x="5073028" y="4581128"/>
              <a:ext cx="3570189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7941"/>
                    <a:gridCol w="2232248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Number of UE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t="-203279" r="-16636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60109" t="-203279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t="-303279" r="-16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60109" t="-30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07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65346</TotalTime>
  <Words>95</Words>
  <Application>Microsoft Office PowerPoint</Application>
  <PresentationFormat>화면 슬라이드 쇼(4:3)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pres</vt:lpstr>
      <vt:lpstr>Problem Formulation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2489</cp:revision>
  <cp:lastPrinted>2018-05-17T20:14:53Z</cp:lastPrinted>
  <dcterms:created xsi:type="dcterms:W3CDTF">2010-07-29T14:05:23Z</dcterms:created>
  <dcterms:modified xsi:type="dcterms:W3CDTF">2018-07-08T16:02:14Z</dcterms:modified>
</cp:coreProperties>
</file>