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1239" r:id="rId2"/>
    <p:sldId id="1241" r:id="rId3"/>
    <p:sldId id="1242" r:id="rId4"/>
    <p:sldId id="1240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  <p:cmAuthor id="2" name="하재준 Jae Jun Ha" initials="하JJH" lastIdx="1" clrIdx="1">
    <p:extLst>
      <p:ext uri="{19B8F6BF-5375-455C-9EA6-DF929625EA0E}">
        <p15:presenceInfo xmlns:p15="http://schemas.microsoft.com/office/powerpoint/2012/main" userId="S::dreamline91@postech.ac.kr::53e8d111-caec-4a4f-8693-353c94646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>
        <p:scale>
          <a:sx n="50" d="100"/>
          <a:sy n="50" d="100"/>
        </p:scale>
        <p:origin x="2539" y="5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0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97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164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63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3.png"/><Relationship Id="rId5" Type="http://schemas.openxmlformats.org/officeDocument/2006/relationships/image" Target="../media/image40.png"/><Relationship Id="rId10" Type="http://schemas.openxmlformats.org/officeDocument/2006/relationships/image" Target="../media/image12.png"/><Relationship Id="rId4" Type="http://schemas.openxmlformats.org/officeDocument/2006/relationships/image" Target="../media/image3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92353A8-037C-45D5-8A5B-BAB060CFFF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92353A8-037C-45D5-8A5B-BAB060CFF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/>
                  <a:t>If there is no group of x which makes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It is difficult to find existence of group of x</a:t>
                </a:r>
              </a:p>
              <a:p>
                <a:pPr lvl="1"/>
                <a:r>
                  <a:rPr lang="en-US" altLang="ko-KR" dirty="0"/>
                  <a:t>Using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FULL SEARCH</a:t>
                </a:r>
                <a:r>
                  <a:rPr lang="en-US" altLang="ko-KR" dirty="0"/>
                  <a:t> based on “</a:t>
                </a:r>
                <a:r>
                  <a:rPr lang="en-US" altLang="ko-KR" b="1" dirty="0"/>
                  <a:t>Branch and Bound</a:t>
                </a:r>
                <a:r>
                  <a:rPr lang="en-US" altLang="ko-KR" dirty="0"/>
                  <a:t>” and “</a:t>
                </a:r>
                <a:r>
                  <a:rPr lang="en-US" altLang="ko-KR" b="1" dirty="0"/>
                  <a:t>Grid (not greed)</a:t>
                </a:r>
                <a:r>
                  <a:rPr lang="en-US" altLang="ko-KR" dirty="0"/>
                  <a:t>”</a:t>
                </a:r>
              </a:p>
            </p:txBody>
          </p:sp>
        </mc:Choice>
        <mc:Fallback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D54CA030-48DE-4D8B-BCFE-C8B372B3B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924800" y="6416675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6016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92353A8-037C-45D5-8A5B-BAB060CFFF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92353A8-037C-45D5-8A5B-BAB060CFF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To find existence of group of x</a:t>
            </a:r>
          </a:p>
          <a:p>
            <a:pPr lvl="1"/>
            <a:r>
              <a:rPr lang="en-US" altLang="ko-KR" b="1" dirty="0"/>
              <a:t>(Grid) </a:t>
            </a:r>
            <a:r>
              <a:rPr lang="en-US" altLang="ko-KR" dirty="0"/>
              <a:t>Search all cases of x with 0.1 interval (or other interval)</a:t>
            </a:r>
          </a:p>
          <a:p>
            <a:pPr lvl="1"/>
            <a:r>
              <a:rPr lang="en-US" altLang="ko-KR" b="1" dirty="0"/>
              <a:t>(Branch and Bound)</a:t>
            </a:r>
            <a:r>
              <a:rPr lang="en-US" altLang="ko-KR" dirty="0"/>
              <a:t> remove unnecessary cases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C27B8ED-2F54-4C19-AB1B-295C51D27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12781"/>
              </p:ext>
            </p:extLst>
          </p:nvPr>
        </p:nvGraphicFramePr>
        <p:xfrm>
          <a:off x="1554956" y="24208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416156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405667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164759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268293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976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72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374360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C66632-CCB3-4F1B-8D29-8781E2C5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46120"/>
              </p:ext>
            </p:extLst>
          </p:nvPr>
        </p:nvGraphicFramePr>
        <p:xfrm>
          <a:off x="1515289" y="3284984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661319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8908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1.3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759729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A9C5282C-9168-4A40-9721-4D6C55AA0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85385"/>
              </p:ext>
            </p:extLst>
          </p:nvPr>
        </p:nvGraphicFramePr>
        <p:xfrm>
          <a:off x="1594623" y="478635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416156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405667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164759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268293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976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72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374360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2F0269F1-8DDD-4EC8-9A69-0FB2FB11E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31700"/>
              </p:ext>
            </p:extLst>
          </p:nvPr>
        </p:nvGraphicFramePr>
        <p:xfrm>
          <a:off x="1554956" y="5650448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661319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8908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0.45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759729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AC99E49-660D-4E97-8B9E-2AED936F17C7}"/>
              </a:ext>
            </a:extLst>
          </p:cNvPr>
          <p:cNvSpPr/>
          <p:nvPr/>
        </p:nvSpPr>
        <p:spPr>
          <a:xfrm>
            <a:off x="4139952" y="3835832"/>
            <a:ext cx="864096" cy="8173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516AB8-0819-45F6-85C3-C8C1A108157A}"/>
              </a:ext>
            </a:extLst>
          </p:cNvPr>
          <p:cNvCxnSpPr/>
          <p:nvPr/>
        </p:nvCxnSpPr>
        <p:spPr bwMode="auto">
          <a:xfrm flipV="1">
            <a:off x="3851920" y="3911456"/>
            <a:ext cx="1440160" cy="619487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168C43A0-BBF4-4237-A6E7-60FB4D719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924800" y="6416675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4725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92353A8-037C-45D5-8A5B-BAB060CFFF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92353A8-037C-45D5-8A5B-BAB060CFF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/>
                  <a:t>If there are groups of x</a:t>
                </a:r>
              </a:p>
              <a:p>
                <a:pPr lvl="1"/>
                <a:r>
                  <a:rPr lang="en-US" altLang="ko-KR" dirty="0"/>
                  <a:t>Using the group of x which makes other states</a:t>
                </a:r>
              </a:p>
              <a:p>
                <a:pPr lvl="2"/>
                <a:r>
                  <a:rPr lang="en-US" altLang="ko-KR" dirty="0"/>
                  <a:t>Increase or decrease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Else</a:t>
                </a:r>
              </a:p>
              <a:p>
                <a:pPr lvl="1"/>
                <a:r>
                  <a:rPr lang="en-US" altLang="ko-KR" dirty="0"/>
                  <a:t>Using Divide and Conquer </a:t>
                </a:r>
                <a14:m/>
              </a:p>
              <a:p>
                <a:pPr lvl="1"/>
                <a:endParaRPr lang="en-US" altLang="ko-KR" i="1" dirty="0"/>
              </a:p>
              <a:p>
                <a:pPr lvl="1"/>
                <a:endParaRPr lang="en-US" altLang="ko-KR" i="1" dirty="0"/>
              </a:p>
            </p:txBody>
          </p:sp>
        </mc:Choice>
        <mc:Fallback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C28B0A1-EDF4-4A67-ADF5-65CEEEDB2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924800" y="6416675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75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9C3EE8-DBA2-4C5B-96B9-17E1EFE9113E}"/>
              </a:ext>
            </a:extLst>
          </p:cNvPr>
          <p:cNvGrpSpPr/>
          <p:nvPr/>
        </p:nvGrpSpPr>
        <p:grpSpPr>
          <a:xfrm>
            <a:off x="827584" y="3245954"/>
            <a:ext cx="12002034" cy="6447742"/>
            <a:chOff x="1066910" y="2381858"/>
            <a:chExt cx="12002034" cy="6447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blipFill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blipFill>
                  <a:blip r:embed="rId5"/>
                  <a:stretch>
                    <a:fillRect b="-1366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7318345" y="6210388"/>
                  <a:ext cx="4670479" cy="1932234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kern="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200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2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num>
                          <m:den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i="1" kern="1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45" y="6210388"/>
                  <a:ext cx="4670479" cy="1932234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3" idx="2"/>
              <a:endCxn id="30" idx="0"/>
            </p:cNvCxnSpPr>
            <p:nvPr/>
          </p:nvCxnSpPr>
          <p:spPr bwMode="auto">
            <a:xfrm>
              <a:off x="3764271" y="2676362"/>
              <a:ext cx="4815" cy="2662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522796" y="4863572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785368" y="540559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9413774" y="8552601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blipFill>
                  <a:blip r:embed="rId11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81" idx="0"/>
            </p:cNvCxnSpPr>
            <p:nvPr/>
          </p:nvCxnSpPr>
          <p:spPr bwMode="auto">
            <a:xfrm flipH="1">
              <a:off x="9653584" y="8142622"/>
              <a:ext cx="1" cy="40997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529192" y="6110954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47" idx="3"/>
              <a:endCxn id="75" idx="2"/>
            </p:cNvCxnSpPr>
            <p:nvPr/>
          </p:nvCxnSpPr>
          <p:spPr bwMode="auto">
            <a:xfrm flipV="1">
              <a:off x="6461627" y="4382762"/>
              <a:ext cx="969367" cy="45913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524750" y="720442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30" idx="2"/>
              <a:endCxn id="49" idx="0"/>
            </p:cNvCxnSpPr>
            <p:nvPr/>
          </p:nvCxnSpPr>
          <p:spPr bwMode="auto">
            <a:xfrm flipH="1">
              <a:off x="3767740" y="3219601"/>
              <a:ext cx="1346" cy="3636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 bwMode="auto">
            <a:xfrm flipH="1">
              <a:off x="3764269" y="3875152"/>
              <a:ext cx="3471" cy="41777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75" idx="0"/>
              <a:endCxn id="49" idx="3"/>
            </p:cNvCxnSpPr>
            <p:nvPr/>
          </p:nvCxnSpPr>
          <p:spPr bwMode="auto">
            <a:xfrm rot="16200000" flipV="1">
              <a:off x="6191740" y="2849004"/>
              <a:ext cx="359043" cy="211946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endCxn id="32" idx="0"/>
            </p:cNvCxnSpPr>
            <p:nvPr/>
          </p:nvCxnSpPr>
          <p:spPr bwMode="auto">
            <a:xfrm>
              <a:off x="3764265" y="5390874"/>
              <a:ext cx="4" cy="36743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32" idx="2"/>
            </p:cNvCxnSpPr>
            <p:nvPr/>
          </p:nvCxnSpPr>
          <p:spPr bwMode="auto">
            <a:xfrm flipH="1">
              <a:off x="3764265" y="6398986"/>
              <a:ext cx="4" cy="4394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 bwMode="auto">
            <a:xfrm>
              <a:off x="6461627" y="7158765"/>
              <a:ext cx="856718" cy="177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32" idx="3"/>
              <a:endCxn id="68" idx="2"/>
            </p:cNvCxnSpPr>
            <p:nvPr/>
          </p:nvCxnSpPr>
          <p:spPr bwMode="auto">
            <a:xfrm flipV="1">
              <a:off x="6461627" y="4374009"/>
              <a:ext cx="6243083" cy="170463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68" idx="0"/>
              <a:endCxn id="30" idx="3"/>
            </p:cNvCxnSpPr>
            <p:nvPr/>
          </p:nvCxnSpPr>
          <p:spPr bwMode="auto">
            <a:xfrm rot="16200000" flipV="1">
              <a:off x="8177929" y="-429771"/>
              <a:ext cx="1015908" cy="803765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A8E4F4-E760-4D8E-815B-456CEA0F0EA6}"/>
                </a:ext>
              </a:extLst>
            </p:cNvPr>
            <p:cNvCxnSpPr>
              <a:cxnSpLocks/>
              <a:stCxn id="14" idx="3"/>
              <a:endCxn id="68" idx="2"/>
            </p:cNvCxnSpPr>
            <p:nvPr/>
          </p:nvCxnSpPr>
          <p:spPr bwMode="auto">
            <a:xfrm flipV="1">
              <a:off x="11988824" y="4374009"/>
              <a:ext cx="715886" cy="280249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779766" y="6482027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</p:grp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E064B27-8F59-4CA7-8955-257B68A654E7}"/>
              </a:ext>
            </a:extLst>
          </p:cNvPr>
          <p:cNvSpPr/>
          <p:nvPr/>
        </p:nvSpPr>
        <p:spPr>
          <a:xfrm>
            <a:off x="1112671" y="2244264"/>
            <a:ext cx="4824536" cy="550247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Over AP’s timeslot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/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UE requests streaming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FA7FDB-B283-463F-B07F-79750B1BD4D2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 bwMode="auto">
          <a:xfrm flipV="1">
            <a:off x="452113" y="2519388"/>
            <a:ext cx="66055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/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372C78-713A-44DE-A19B-AFD150990616}"/>
              </a:ext>
            </a:extLst>
          </p:cNvPr>
          <p:cNvCxnSpPr>
            <a:stCxn id="31" idx="3"/>
            <a:endCxn id="48" idx="1"/>
          </p:cNvCxnSpPr>
          <p:nvPr/>
        </p:nvCxnSpPr>
        <p:spPr bwMode="auto">
          <a:xfrm>
            <a:off x="5937207" y="2519388"/>
            <a:ext cx="6080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7B4FED-B754-47B0-BA75-4DE218EDA8DA}"/>
              </a:ext>
            </a:extLst>
          </p:cNvPr>
          <p:cNvCxnSpPr>
            <a:stCxn id="31" idx="2"/>
            <a:endCxn id="3" idx="0"/>
          </p:cNvCxnSpPr>
          <p:nvPr/>
        </p:nvCxnSpPr>
        <p:spPr bwMode="auto">
          <a:xfrm>
            <a:off x="3524939" y="2794511"/>
            <a:ext cx="6" cy="4514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FCBE91-4B63-421F-B11A-63B5C567A052}"/>
              </a:ext>
            </a:extLst>
          </p:cNvPr>
          <p:cNvSpPr txBox="1"/>
          <p:nvPr/>
        </p:nvSpPr>
        <p:spPr bwMode="auto">
          <a:xfrm>
            <a:off x="3524939" y="285293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B137C7-AC78-4B17-A83E-66023C385638}"/>
              </a:ext>
            </a:extLst>
          </p:cNvPr>
          <p:cNvSpPr txBox="1"/>
          <p:nvPr/>
        </p:nvSpPr>
        <p:spPr bwMode="auto">
          <a:xfrm>
            <a:off x="6066921" y="253195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303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18360</TotalTime>
  <Words>240</Words>
  <Application>Microsoft Office PowerPoint</Application>
  <PresentationFormat>화면 슬라이드 쇼(4:3)</PresentationFormat>
  <Paragraphs>77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Cambria Math</vt:lpstr>
      <vt:lpstr>Wingdings</vt:lpstr>
      <vt:lpstr>pres</vt:lpstr>
      <vt:lpstr>Adjust x_ij</vt:lpstr>
      <vt:lpstr>Adjust x_ij</vt:lpstr>
      <vt:lpstr>Adjust x_ij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671</cp:revision>
  <dcterms:created xsi:type="dcterms:W3CDTF">2020-01-02T02:20:46Z</dcterms:created>
  <dcterms:modified xsi:type="dcterms:W3CDTF">2020-03-22T23:05:52Z</dcterms:modified>
</cp:coreProperties>
</file>