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602" r:id="rId2"/>
    <p:sldId id="614" r:id="rId3"/>
    <p:sldId id="609" r:id="rId4"/>
    <p:sldId id="616" r:id="rId5"/>
    <p:sldId id="615" r:id="rId6"/>
    <p:sldId id="611" r:id="rId7"/>
    <p:sldId id="610" r:id="rId8"/>
    <p:sldId id="612" r:id="rId9"/>
    <p:sldId id="608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>
        <p:scale>
          <a:sx n="100" d="100"/>
          <a:sy n="100" d="100"/>
        </p:scale>
        <p:origin x="-974" y="5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내일 </a:t>
            </a:r>
            <a:r>
              <a:rPr kumimoji="0" lang="ko-KR" altLang="en-US" b="1" kern="0" dirty="0" err="1" smtClean="0">
                <a:sym typeface="굴림" pitchFamily="50" charset="-127"/>
              </a:rPr>
              <a:t>아리마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𝑵</m:t>
                        </m:r>
                      </m:sup>
                      <m:e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𝑨𝑷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2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 to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sz="2000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𝑏𝑢𝑓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  <a:blipFill rotWithShape="1">
                <a:blip r:embed="rId3"/>
                <a:stretch>
                  <a:fillRect l="-1031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2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2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2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865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Requested 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1009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𝐴𝑃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3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Buffered Segment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Duration of Requested Segment at</a:t>
                          </a:r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800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2222" r="-166901" b="-10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981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69388" r="-166901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69388" r="-211" b="-900000"/>
                          </a:stretch>
                        </a:blipFill>
                      </a:tcPr>
                    </a:tc>
                  </a:tr>
                  <a:tr h="3215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3962" r="-16690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33962" r="-211" b="-73207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77333" r="-166901" b="-4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77333" r="-211" b="-4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477333" r="-166901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77333" r="-211" b="-31733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62222" r="-166901" b="-4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56000" r="-166901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956000" r="-211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2830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47826" r="-166901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147826" r="-211" b="-2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275556" r="-166901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275556" r="-211" b="-11555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75556" r="-16690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제약 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SI</a:t>
            </a:r>
            <a:r>
              <a:rPr lang="ko-KR" altLang="en-US" dirty="0" smtClean="0"/>
              <a:t>에 관한 식으로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화요일 작업 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154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pPr algn="just"/>
                <a:r>
                  <a:rPr lang="en-US" altLang="ko-KR" dirty="0" smtClean="0"/>
                  <a:t>State</a:t>
                </a:r>
                <a:endParaRPr lang="ko-KR" altLang="en-US" dirty="0"/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Action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𝑈𝐸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에 연결된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AP</a:t>
                </a:r>
                <a:r>
                  <a:rPr lang="ko-KR" altLang="en-US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를 바꾸는 것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 algn="just"/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의 주된 변수는 </a:t>
                </a:r>
                <a:r>
                  <a:rPr lang="en-US" altLang="ko-KR" dirty="0" smtClean="0"/>
                  <a:t>AP index</a:t>
                </a:r>
              </a:p>
              <a:p>
                <a:pPr lvl="2" algn="just"/>
                <a:r>
                  <a:rPr lang="en-US" altLang="ko-KR" dirty="0" smtClean="0"/>
                  <a:t>Bandwidth</a:t>
                </a:r>
                <a:r>
                  <a:rPr lang="ko-KR" altLang="en-US" dirty="0" smtClean="0"/>
                  <a:t>는 아래 두 요소에 의해 결정</a:t>
                </a:r>
                <a:endParaRPr lang="en-US" altLang="ko-KR" dirty="0" smtClean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𝑈𝐸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어느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AP</a:t>
                </a:r>
                <a:r>
                  <a:rPr lang="ko-KR" altLang="en-US" dirty="0" smtClean="0"/>
                  <a:t>에 붙었는지</a:t>
                </a:r>
                <a:endParaRPr lang="en-US" altLang="ko-KR" dirty="0" smtClean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2.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시간</a:t>
                </a:r>
                <a:r>
                  <a:rPr lang="ko-KR" altLang="en-US" dirty="0" smtClean="0"/>
                  <a:t>에 따라 </a:t>
                </a:r>
                <a:r>
                  <a:rPr lang="en-US" altLang="ko-KR" dirty="0" smtClean="0"/>
                  <a:t>(ARIMA </a:t>
                </a:r>
                <a:r>
                  <a:rPr lang="ko-KR" altLang="en-US" dirty="0" smtClean="0"/>
                  <a:t>예측 모델을 통해</a:t>
                </a:r>
                <a:r>
                  <a:rPr lang="en-US" altLang="ko-KR" dirty="0" smtClean="0"/>
                  <a:t>)</a:t>
                </a: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 algn="just"/>
                <a:r>
                  <a:rPr lang="en-US" altLang="ko-KR" dirty="0" smtClean="0"/>
                  <a:t>Bandwidth</a:t>
                </a:r>
                <a:r>
                  <a:rPr lang="ko-KR" altLang="en-US" dirty="0" smtClean="0"/>
                  <a:t>는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종속</a:t>
                </a:r>
                <a:r>
                  <a:rPr lang="ko-KR" altLang="en-US" b="1" dirty="0" smtClean="0"/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변수</a:t>
                </a:r>
                <a:r>
                  <a:rPr lang="ko-KR" altLang="en-US" dirty="0" smtClean="0"/>
                  <a:t>이므로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학습에 영향을 미치지 않음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3" algn="just"/>
                <a:endParaRPr lang="en-US" altLang="ko-KR" dirty="0" smtClean="0"/>
              </a:p>
            </p:txBody>
          </p:sp>
        </mc:Choice>
        <mc:Fallback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568222" y="3218525"/>
            <a:ext cx="3120947" cy="2442723"/>
            <a:chOff x="1673478" y="1329974"/>
            <a:chExt cx="3789033" cy="2965625"/>
          </a:xfrm>
        </p:grpSpPr>
        <p:grpSp>
          <p:nvGrpSpPr>
            <p:cNvPr id="46" name="그룹 45"/>
            <p:cNvGrpSpPr/>
            <p:nvPr/>
          </p:nvGrpSpPr>
          <p:grpSpPr>
            <a:xfrm>
              <a:off x="1673478" y="1329974"/>
              <a:ext cx="3789033" cy="2965625"/>
              <a:chOff x="1673478" y="1329974"/>
              <a:chExt cx="3789033" cy="2965625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811072" y="1329974"/>
                <a:ext cx="3651439" cy="2869966"/>
                <a:chOff x="1811072" y="1329974"/>
                <a:chExt cx="3651439" cy="2869966"/>
              </a:xfrm>
            </p:grpSpPr>
            <p:pic>
              <p:nvPicPr>
                <p:cNvPr id="34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1072" y="3283832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860" y="3799280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타원 25"/>
                <p:cNvSpPr/>
                <p:nvPr/>
              </p:nvSpPr>
              <p:spPr>
                <a:xfrm>
                  <a:off x="3314567" y="1329974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29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5254" y="2022157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오른쪽 화살표 30"/>
                <p:cNvSpPr/>
                <p:nvPr/>
              </p:nvSpPr>
              <p:spPr>
                <a:xfrm rot="21069168">
                  <a:off x="2140488" y="3329303"/>
                  <a:ext cx="553787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2" name="오른쪽 화살표 31"/>
                <p:cNvSpPr/>
                <p:nvPr/>
              </p:nvSpPr>
              <p:spPr>
                <a:xfrm rot="15361692">
                  <a:off x="2706577" y="3790701"/>
                  <a:ext cx="553785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36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9615" y="2739245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오른쪽 화살표 36"/>
                <p:cNvSpPr/>
                <p:nvPr/>
              </p:nvSpPr>
              <p:spPr>
                <a:xfrm rot="9022588">
                  <a:off x="2958699" y="3116270"/>
                  <a:ext cx="553787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 bwMode="auto">
                <a:xfrm>
                  <a:off x="2038667" y="3159779"/>
                  <a:ext cx="609462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1~20Kbps</a:t>
                  </a:r>
                  <a:endParaRPr lang="ko-KR" altLang="en-US" sz="900" b="1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 bwMode="auto">
                <a:xfrm>
                  <a:off x="3148274" y="3287914"/>
                  <a:ext cx="609462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/>
                    <a:t>2</a:t>
                  </a:r>
                  <a:r>
                    <a:rPr lang="en-US" altLang="ko-KR" sz="700" b="1" dirty="0" smtClean="0"/>
                    <a:t>~23Kbps</a:t>
                  </a:r>
                  <a:endParaRPr lang="ko-KR" altLang="en-US" sz="900" b="1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 bwMode="auto">
                <a:xfrm>
                  <a:off x="2209577" y="3813935"/>
                  <a:ext cx="684803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0.5~11Kbps</a:t>
                  </a:r>
                  <a:endParaRPr lang="ko-KR" altLang="en-US" sz="900" b="1" dirty="0"/>
                </a:p>
              </p:txBody>
            </p:sp>
          </p:grpSp>
        </p:grpSp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5368145" y="3284984"/>
            <a:ext cx="3020279" cy="2363932"/>
            <a:chOff x="5192639" y="3487970"/>
            <a:chExt cx="3747129" cy="2932829"/>
          </a:xfrm>
        </p:grpSpPr>
        <p:sp>
          <p:nvSpPr>
            <p:cNvPr id="9" name="타원 8"/>
            <p:cNvSpPr/>
            <p:nvPr/>
          </p:nvSpPr>
          <p:spPr>
            <a:xfrm>
              <a:off x="5192639" y="4296610"/>
              <a:ext cx="2124189" cy="2124189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815579" y="3487970"/>
              <a:ext cx="2124189" cy="2124189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62" y="5156782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14" y="4172497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오른쪽 화살표 15"/>
            <p:cNvSpPr/>
            <p:nvPr/>
          </p:nvSpPr>
          <p:spPr>
            <a:xfrm rot="21069168">
              <a:off x="5654485" y="5465187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5361692">
              <a:off x="6214313" y="5921482"/>
              <a:ext cx="547660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12" y="5420219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882" y="5929966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806" y="4881655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오른쪽 화살표 21"/>
            <p:cNvSpPr/>
            <p:nvPr/>
          </p:nvSpPr>
          <p:spPr>
            <a:xfrm rot="19701333">
              <a:off x="7280679" y="4711790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710948" y="5033558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7267342" y="4244735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6456095" y="5335223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오른쪽 화살표 48"/>
          <p:cNvSpPr/>
          <p:nvPr/>
        </p:nvSpPr>
        <p:spPr>
          <a:xfrm>
            <a:off x="3923928" y="4169051"/>
            <a:ext cx="1152128" cy="586639"/>
          </a:xfrm>
          <a:prstGeom prst="rightArrow">
            <a:avLst/>
          </a:prstGeom>
          <a:solidFill>
            <a:srgbClr val="00B05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reward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692508"/>
                  </p:ext>
                </p:extLst>
              </p:nvPr>
            </p:nvGraphicFramePr>
            <p:xfrm>
              <a:off x="755576" y="2085948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Information of  UE(</a:t>
                          </a:r>
                          <a:r>
                            <a:rPr lang="en-US" altLang="ko-KR" sz="1100" dirty="0" smtClean="0"/>
                            <a:t>Consists of AP</a:t>
                          </a:r>
                          <a:r>
                            <a:rPr lang="en-US" altLang="ko-KR" sz="1100" baseline="0" dirty="0" smtClean="0"/>
                            <a:t> index, Estimated Bandwidth)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</m:acc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={ 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400" b="1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𝒆𝒔𝒕</m:t>
                                  </m:r>
                                </m:sup>
                              </m:sSubSup>
                              <m:r>
                                <a:rPr lang="en-US" altLang="ko-KR" sz="1400" b="1" i="1" kern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}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𝑼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𝒓𝒆𝒒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𝑼</m:t>
                                        </m:r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𝑨𝑷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784192"/>
                  </p:ext>
                </p:extLst>
              </p:nvPr>
            </p:nvGraphicFramePr>
            <p:xfrm>
              <a:off x="755576" y="2085948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530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9231" r="-126" b="-559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81176" r="-126" b="-4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7486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95902" r="-126" b="-2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91803" r="-126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955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70175" r="-12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78689" r="-126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78689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23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To do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Estimation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34114" y="3487969"/>
            <a:ext cx="5105654" cy="2932827"/>
            <a:chOff x="3193659" y="3178400"/>
            <a:chExt cx="5712844" cy="3281614"/>
          </a:xfrm>
        </p:grpSpPr>
        <p:sp>
          <p:nvSpPr>
            <p:cNvPr id="8" name="타원 7"/>
            <p:cNvSpPr/>
            <p:nvPr/>
          </p:nvSpPr>
          <p:spPr>
            <a:xfrm>
              <a:off x="4713747" y="4083206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193659" y="3453475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529695" y="3178400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1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852" y="4149989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499" y="5045677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529" y="3944336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 rot="18691493">
              <a:off x="3801065" y="4762666"/>
              <a:ext cx="651895" cy="18100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21069168">
              <a:off x="5230517" y="5390759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15361692">
              <a:off x="5856923" y="5901319"/>
              <a:ext cx="612791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570" y="5092182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002" y="5340443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627" y="5910812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8" y="4737830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9701333">
              <a:off x="7050107" y="4547764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9760" y="1329974"/>
            <a:ext cx="5162751" cy="2965625"/>
            <a:chOff x="-2956298" y="5830283"/>
            <a:chExt cx="5712844" cy="3281614"/>
          </a:xfrm>
        </p:grpSpPr>
        <p:sp>
          <p:nvSpPr>
            <p:cNvPr id="23" name="타원 22"/>
            <p:cNvSpPr/>
            <p:nvPr/>
          </p:nvSpPr>
          <p:spPr>
            <a:xfrm>
              <a:off x="-1436210" y="6735089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-2956298" y="6105358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79738" y="5830283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6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39105" y="6801872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458" y="7697560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72" y="6596219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오른쪽 화살표 28"/>
            <p:cNvSpPr/>
            <p:nvPr/>
          </p:nvSpPr>
          <p:spPr>
            <a:xfrm rot="18691493">
              <a:off x="-2348892" y="7414549"/>
              <a:ext cx="651895" cy="18100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 rot="21069168">
              <a:off x="-919440" y="8042642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 rot="15361692">
              <a:off x="-293034" y="8553202"/>
              <a:ext cx="612791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73387" y="7744065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3955" y="7992326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70" y="8562695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61" y="7389713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 rot="9022588">
              <a:off x="-14048" y="7806910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 bwMode="auto">
          <a:xfrm flipV="1">
            <a:off x="1524500" y="1844824"/>
            <a:ext cx="5855812" cy="37735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 bwMode="auto">
          <a:xfrm>
            <a:off x="608780" y="418870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7380312" y="5831690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534173" y="2727956"/>
            <a:ext cx="60946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5~40Kbps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 bwMode="auto">
          <a:xfrm>
            <a:off x="2038667" y="3159779"/>
            <a:ext cx="60946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1~20Kbps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 bwMode="auto">
          <a:xfrm>
            <a:off x="3148274" y="3287914"/>
            <a:ext cx="60946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2</a:t>
            </a:r>
            <a:r>
              <a:rPr lang="en-US" altLang="ko-KR" sz="700" b="1" dirty="0" smtClean="0"/>
              <a:t>~23Kbps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 bwMode="auto">
          <a:xfrm>
            <a:off x="2209577" y="3813935"/>
            <a:ext cx="684803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0.5~11Kbps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 bwMode="auto">
          <a:xfrm>
            <a:off x="4056653" y="4774239"/>
            <a:ext cx="60946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5~40Kbps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 bwMode="auto">
          <a:xfrm>
            <a:off x="5710948" y="5033558"/>
            <a:ext cx="43473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7267342" y="4244735"/>
            <a:ext cx="43473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456095" y="5335223"/>
            <a:ext cx="43473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MDP </a:t>
            </a:r>
            <a:r>
              <a:rPr lang="ko-KR" altLang="en-US" dirty="0" smtClean="0"/>
              <a:t>과정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관련 지어서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40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Algorithm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(using Q-Learning)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1: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Quantized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sz="1400" i="1" kern="0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𝑟𝑒𝑞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Exploitation and Exploration </a:t>
            </a:r>
            <a:r>
              <a:rPr lang="ko-KR" altLang="en-US" dirty="0" smtClean="0"/>
              <a:t>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56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Today’s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 Loop </a:t>
            </a:r>
            <a:r>
              <a:rPr lang="en-US" altLang="ko-KR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ondition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at Q-Learning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Survey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will be formulated by the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experiment</a:t>
            </a:r>
            <a:endParaRPr lang="en-US" altLang="ko-KR" sz="12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67078</TotalTime>
  <Words>670</Words>
  <Application>Microsoft Office PowerPoint</Application>
  <PresentationFormat>화면 슬라이드 쇼(4:3)</PresentationFormat>
  <Paragraphs>134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pres</vt:lpstr>
      <vt:lpstr>Problem Formulation</vt:lpstr>
      <vt:lpstr>PowerPoint 프레젠테이션</vt:lpstr>
      <vt:lpstr>Problem Formulation</vt:lpstr>
      <vt:lpstr>Problem Formulation</vt:lpstr>
      <vt:lpstr>To do</vt:lpstr>
      <vt:lpstr>PowerPoint 프레젠테이션</vt:lpstr>
      <vt:lpstr>Problem Formulation</vt:lpstr>
      <vt:lpstr>PowerPoint 프레젠테이션</vt:lpstr>
      <vt:lpstr>Today’s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2880</cp:revision>
  <cp:lastPrinted>2018-05-17T20:14:53Z</cp:lastPrinted>
  <dcterms:created xsi:type="dcterms:W3CDTF">2010-07-29T14:05:23Z</dcterms:created>
  <dcterms:modified xsi:type="dcterms:W3CDTF">2018-07-23T15:11:57Z</dcterms:modified>
</cp:coreProperties>
</file>