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719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 varScale="1">
        <p:scale>
          <a:sx n="73" d="100"/>
          <a:sy n="73" d="100"/>
        </p:scale>
        <p:origin x="11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Survey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Available Bandwidth Estimation in IEEE 802.11-based Wireless Networks 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Throughput can be different by packet size</a:t>
            </a:r>
          </a:p>
          <a:p>
            <a:pPr lvl="2"/>
            <a:r>
              <a:rPr lang="en-US" altLang="ko-KR" dirty="0" smtClean="0"/>
              <a:t>Using predefined packet size(normalized throughput)</a:t>
            </a:r>
          </a:p>
          <a:p>
            <a:r>
              <a:rPr lang="en-US" altLang="ko-KR" b="1" dirty="0" smtClean="0"/>
              <a:t>TCP </a:t>
            </a:r>
            <a:r>
              <a:rPr lang="en-US" altLang="ko-KR" b="1" dirty="0" err="1"/>
              <a:t>westwood</a:t>
            </a:r>
            <a:r>
              <a:rPr lang="en-US" altLang="ko-KR" b="1" dirty="0"/>
              <a:t>: Bandwidth estimation for enhanced transport over wireless links</a:t>
            </a:r>
          </a:p>
          <a:p>
            <a:pPr lvl="1"/>
            <a:r>
              <a:rPr lang="en-US" altLang="ko-KR" dirty="0" smtClean="0"/>
              <a:t>Using Congestion control algorithm</a:t>
            </a:r>
          </a:p>
          <a:p>
            <a:pPr lvl="2"/>
            <a:r>
              <a:rPr lang="en-US" altLang="ko-KR" dirty="0" smtClean="0"/>
              <a:t>By averaging rate of returning ACKs</a:t>
            </a:r>
          </a:p>
          <a:p>
            <a:pPr lvl="2"/>
            <a:r>
              <a:rPr lang="en-US" altLang="ko-KR" dirty="0" smtClean="0"/>
              <a:t>When </a:t>
            </a:r>
            <a:r>
              <a:rPr lang="en-US" altLang="ko-KR" dirty="0"/>
              <a:t>congestion occurs, can estimate available bandwidth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691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81473</TotalTime>
  <Words>52</Words>
  <Application>Microsoft Office PowerPoint</Application>
  <PresentationFormat>화면 슬라이드 쇼(4:3)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맑은 고딕</vt:lpstr>
      <vt:lpstr>Arial</vt:lpstr>
      <vt:lpstr>Wingdings</vt:lpstr>
      <vt:lpstr>pres</vt:lpstr>
      <vt:lpstr>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5116</cp:revision>
  <cp:lastPrinted>2018-08-16T16:32:18Z</cp:lastPrinted>
  <dcterms:created xsi:type="dcterms:W3CDTF">2010-07-29T14:05:23Z</dcterms:created>
  <dcterms:modified xsi:type="dcterms:W3CDTF">2018-12-08T01:00:11Z</dcterms:modified>
</cp:coreProperties>
</file>