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712" r:id="rId2"/>
    <p:sldId id="71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>
        <p:scale>
          <a:sx n="75" d="100"/>
          <a:sy n="75" d="100"/>
        </p:scale>
        <p:origin x="4302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7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보내 보면서 결정 </a:t>
            </a:r>
            <a:r>
              <a:rPr lang="en-US" altLang="ko-KR" dirty="0" smtClean="0">
                <a:sym typeface="Wingdings" panose="05000000000000000000" pitchFamily="2" charset="2"/>
              </a:rPr>
              <a:t> Naive</a:t>
            </a:r>
            <a:r>
              <a:rPr lang="ko-KR" altLang="en-US" dirty="0" smtClean="0">
                <a:sym typeface="Wingdings" panose="05000000000000000000" pitchFamily="2" charset="2"/>
              </a:rPr>
              <a:t>하게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Prunning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보낼 때 마다 </a:t>
            </a:r>
            <a:r>
              <a:rPr lang="en-US" altLang="ko-KR" dirty="0" smtClean="0">
                <a:sym typeface="Wingdings" panose="05000000000000000000" pitchFamily="2" charset="2"/>
              </a:rPr>
              <a:t>Packet Loss Rate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Bandwidth </a:t>
            </a:r>
            <a:r>
              <a:rPr lang="ko-KR" altLang="en-US" dirty="0" smtClean="0">
                <a:sym typeface="Wingdings" panose="05000000000000000000" pitchFamily="2" charset="2"/>
              </a:rPr>
              <a:t>얼마나 나오는지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10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Consider RSSI(PHY), Packet Loss Rate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To measure Packet Loss Rate, Use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OpenFlow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BEST-AP: 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non-intrusive estimation of available bandwidth and its application for dynamic access point selection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Using PHY rate, channel load, frame loss rate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259445" cy="6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661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88545" y="2480150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RX: xxx</a:t>
            </a:r>
            <a:endParaRPr lang="ko-KR" altLang="en-US" sz="1200" b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80112" y="4063246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5864" y="3875732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3131840" y="2941815"/>
            <a:ext cx="864096" cy="623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4583113" y="3068960"/>
            <a:ext cx="564587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3203848" y="2996952"/>
            <a:ext cx="864096" cy="6479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4668702" y="3032956"/>
            <a:ext cx="571979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 bwMode="auto">
              <a:xfrm>
                <a:off x="5580112" y="2701606"/>
                <a:ext cx="3517279" cy="10567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Packet Loss Rate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𝑅𝑋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2701606"/>
                <a:ext cx="3517279" cy="1056700"/>
              </a:xfrm>
              <a:prstGeom prst="rect">
                <a:avLst/>
              </a:prstGeom>
              <a:blipFill>
                <a:blip r:embed="rId5"/>
                <a:stretch>
                  <a:fillRect l="-1733" t="-229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80280</TotalTime>
  <Words>88</Words>
  <Application>Microsoft Office PowerPoint</Application>
  <PresentationFormat>화면 슬라이드 쇼(4:3)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Feedback</vt:lpstr>
      <vt:lpstr>Bandwidth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5042</cp:revision>
  <cp:lastPrinted>2018-08-16T16:32:18Z</cp:lastPrinted>
  <dcterms:created xsi:type="dcterms:W3CDTF">2010-07-29T14:05:23Z</dcterms:created>
  <dcterms:modified xsi:type="dcterms:W3CDTF">2018-12-05T14:41:17Z</dcterms:modified>
</cp:coreProperties>
</file>