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809" r:id="rId2"/>
    <p:sldId id="808" r:id="rId3"/>
    <p:sldId id="810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85681" autoAdjust="0"/>
  </p:normalViewPr>
  <p:slideViewPr>
    <p:cSldViewPr>
      <p:cViewPr varScale="1">
        <p:scale>
          <a:sx n="109" d="100"/>
          <a:sy n="109" d="100"/>
        </p:scale>
        <p:origin x="37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18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2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56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Overview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simulate</a:t>
            </a:r>
            <a:endParaRPr lang="en-US" altLang="ko-KR" dirty="0"/>
          </a:p>
        </p:txBody>
      </p:sp>
      <p:pic>
        <p:nvPicPr>
          <p:cNvPr id="20" name="그림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1603178"/>
            <a:ext cx="5080281" cy="43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Each episode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en-US" altLang="ko-KR" dirty="0"/>
          </a:p>
        </p:txBody>
      </p:sp>
      <p:pic>
        <p:nvPicPr>
          <p:cNvPr id="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296064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27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2" y="4653136"/>
            <a:ext cx="492814" cy="96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291741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8904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 bwMode="auto">
          <a:xfrm flipH="1">
            <a:off x="3982739" y="3518801"/>
            <a:ext cx="839540" cy="522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endCxn id="6" idx="0"/>
          </p:cNvCxnSpPr>
          <p:nvPr/>
        </p:nvCxnSpPr>
        <p:spPr bwMode="auto">
          <a:xfrm>
            <a:off x="3779912" y="342395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3239852" y="414908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H="1" flipV="1">
            <a:off x="5854947" y="4293036"/>
            <a:ext cx="157213" cy="2160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H="1">
            <a:off x="5854947" y="328635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3982739" y="4324848"/>
            <a:ext cx="327541" cy="41913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V="1">
            <a:off x="5027061" y="4293036"/>
            <a:ext cx="503287" cy="45094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8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Each episode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en-US" altLang="ko-KR" dirty="0"/>
          </a:p>
        </p:txBody>
      </p:sp>
      <p:pic>
        <p:nvPicPr>
          <p:cNvPr id="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296064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27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32" y="4653136"/>
            <a:ext cx="492814" cy="96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291741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8904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 bwMode="auto">
          <a:xfrm>
            <a:off x="5027061" y="3597455"/>
            <a:ext cx="481043" cy="1915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779912" y="3423952"/>
            <a:ext cx="1728192" cy="5811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3239852" y="414908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H="1" flipV="1">
            <a:off x="4067944" y="4149080"/>
            <a:ext cx="1944217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H="1">
            <a:off x="5854947" y="328635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3982739" y="4324848"/>
            <a:ext cx="327541" cy="41913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5027061" y="4293036"/>
            <a:ext cx="503287" cy="45094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45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92787</TotalTime>
  <Words>13</Words>
  <Application>Microsoft Office PowerPoint</Application>
  <PresentationFormat>화면 슬라이드 쇼(4:3)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Wingdings</vt:lpstr>
      <vt:lpstr>pres</vt:lpstr>
      <vt:lpstr>How to simulate</vt:lpstr>
      <vt:lpstr>DQN</vt:lpstr>
      <vt:lpstr>DQN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6377</cp:revision>
  <cp:lastPrinted>2018-08-16T16:32:18Z</cp:lastPrinted>
  <dcterms:created xsi:type="dcterms:W3CDTF">2010-07-29T14:05:23Z</dcterms:created>
  <dcterms:modified xsi:type="dcterms:W3CDTF">2019-05-16T01:02:19Z</dcterms:modified>
</cp:coreProperties>
</file>