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901" r:id="rId2"/>
    <p:sldId id="902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3236" autoAdjust="0"/>
  </p:normalViewPr>
  <p:slideViewPr>
    <p:cSldViewPr>
      <p:cViewPr varScale="1">
        <p:scale>
          <a:sx n="71" d="100"/>
          <a:sy n="71" d="100"/>
        </p:scale>
        <p:origin x="125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14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34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Multipath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가치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>
                <a:sym typeface="Wingdings" panose="05000000000000000000" pitchFamily="2" charset="2"/>
              </a:rPr>
              <a:t>무게가 가장 큰 물건들을 먼저 가방에 넣음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N*M </a:t>
            </a:r>
            <a:r>
              <a:rPr lang="ko-KR" altLang="en-US" dirty="0">
                <a:sym typeface="Wingdings" panose="05000000000000000000" pitchFamily="2" charset="2"/>
              </a:rPr>
              <a:t>요소를 정렬 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물건이 어떤 가방에 들어가냐 에 따라 </a:t>
            </a:r>
            <a:r>
              <a:rPr lang="en-US" altLang="ko-KR" dirty="0">
                <a:sym typeface="Wingdings" panose="05000000000000000000" pitchFamily="2" charset="2"/>
              </a:rPr>
              <a:t>Timeslot</a:t>
            </a:r>
            <a:r>
              <a:rPr lang="ko-KR" altLang="en-US" dirty="0">
                <a:sym typeface="Wingdings" panose="05000000000000000000" pitchFamily="2" charset="2"/>
              </a:rPr>
              <a:t>이 다름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Bandwidth</a:t>
            </a:r>
            <a:r>
              <a:rPr lang="ko-KR" altLang="en-US" dirty="0">
                <a:sym typeface="Wingdings" panose="05000000000000000000" pitchFamily="2" charset="2"/>
              </a:rPr>
              <a:t>가 다르기 때문에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복잡도가 크진 않음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가방의 무게가 부족한 경우 타 가방에 분할 해서 넣는 경우를 생각함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파일 </a:t>
            </a:r>
            <a:r>
              <a:rPr lang="ko-KR" altLang="en-US">
                <a:sym typeface="Wingdings" panose="05000000000000000000" pitchFamily="2" charset="2"/>
              </a:rPr>
              <a:t>사이즈 관점으로 생각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39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Multipath</a:t>
            </a:r>
            <a:r>
              <a:rPr lang="ko-KR" altLang="en-US" dirty="0">
                <a:sym typeface="Wingdings" panose="05000000000000000000" pitchFamily="2" charset="2"/>
              </a:rPr>
              <a:t>를 몇 개까지 사용할 것인지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PSNR</a:t>
            </a:r>
            <a:r>
              <a:rPr lang="ko-KR" altLang="en-US" dirty="0">
                <a:sym typeface="Wingdings" panose="05000000000000000000" pitchFamily="2" charset="2"/>
              </a:rPr>
              <a:t> 결과 영향 미치는 요소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Scheduling </a:t>
            </a:r>
            <a:r>
              <a:rPr lang="ko-KR" altLang="en-US" dirty="0">
                <a:sym typeface="Wingdings" panose="05000000000000000000" pitchFamily="2" charset="2"/>
              </a:rPr>
              <a:t>이슈는 어떻게 할 것인지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Multipath</a:t>
            </a:r>
            <a:r>
              <a:rPr lang="ko-KR" altLang="en-US" dirty="0">
                <a:sym typeface="Wingdings" panose="05000000000000000000" pitchFamily="2" charset="2"/>
              </a:rPr>
              <a:t>를 사용할 경우 </a:t>
            </a:r>
            <a:r>
              <a:rPr lang="en-US" altLang="ko-KR" dirty="0">
                <a:sym typeface="Wingdings" panose="05000000000000000000" pitchFamily="2" charset="2"/>
              </a:rPr>
              <a:t>DQN</a:t>
            </a:r>
            <a:r>
              <a:rPr lang="ko-KR" altLang="en-US" dirty="0">
                <a:sym typeface="Wingdings" panose="05000000000000000000" pitchFamily="2" charset="2"/>
              </a:rPr>
              <a:t>이나 타 알고리즘에 비해 얼마나 </a:t>
            </a:r>
            <a:r>
              <a:rPr lang="en-US" altLang="ko-KR" dirty="0">
                <a:sym typeface="Wingdings" panose="05000000000000000000" pitchFamily="2" charset="2"/>
              </a:rPr>
              <a:t>PSNR</a:t>
            </a:r>
            <a:r>
              <a:rPr lang="ko-KR" altLang="en-US" dirty="0">
                <a:sym typeface="Wingdings" panose="05000000000000000000" pitchFamily="2" charset="2"/>
              </a:rPr>
              <a:t>이 나오는지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최대한 내일 준비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054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115013</TotalTime>
  <Words>86</Words>
  <Application>Microsoft Office PowerPoint</Application>
  <PresentationFormat>화면 슬라이드 쇼(4:3)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Arial</vt:lpstr>
      <vt:lpstr>Wingdings</vt:lpstr>
      <vt:lpstr>pres</vt:lpstr>
      <vt:lpstr>Multipath Algorithm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8670</cp:revision>
  <cp:lastPrinted>2018-08-16T16:32:18Z</cp:lastPrinted>
  <dcterms:created xsi:type="dcterms:W3CDTF">2010-07-29T14:05:23Z</dcterms:created>
  <dcterms:modified xsi:type="dcterms:W3CDTF">2019-10-09T23:08:54Z</dcterms:modified>
</cp:coreProperties>
</file>