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7"/>
  </p:notesMasterIdLst>
  <p:handoutMasterIdLst>
    <p:handoutMasterId r:id="rId8"/>
  </p:handoutMasterIdLst>
  <p:sldIdLst>
    <p:sldId id="818" r:id="rId2"/>
    <p:sldId id="819" r:id="rId3"/>
    <p:sldId id="820" r:id="rId4"/>
    <p:sldId id="821" r:id="rId5"/>
    <p:sldId id="822" r:id="rId6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83107" autoAdjust="0"/>
  </p:normalViewPr>
  <p:slideViewPr>
    <p:cSldViewPr>
      <p:cViewPr varScale="1">
        <p:scale>
          <a:sx n="105" d="100"/>
          <a:sy n="105" d="100"/>
        </p:scale>
        <p:origin x="34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7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51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25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Environment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Maximize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𝑤𝑜𝑟𝑠𝑡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𝑆𝑜𝑙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/>
                  <a:t>How close</a:t>
                </a:r>
              </a:p>
              <a:p>
                <a:pPr lvl="1"/>
                <a:r>
                  <a:rPr lang="en-US" altLang="ko-KR" dirty="0" smtClean="0"/>
                  <a:t>Bitrate = { 50, 400, 800, 1200, 2000 }</a:t>
                </a:r>
              </a:p>
              <a:p>
                <a:pPr lvl="1"/>
                <a:r>
                  <a:rPr lang="en-US" altLang="ko-KR" dirty="0" smtClean="0"/>
                  <a:t>PSNR = 6.4157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22.27</a:t>
                </a:r>
              </a:p>
              <a:p>
                <a:pPr lvl="2"/>
                <a:r>
                  <a:rPr lang="en-US" altLang="ko-KR" dirty="0" smtClean="0"/>
                  <a:t>Big buck bunny</a:t>
                </a:r>
              </a:p>
              <a:p>
                <a:pPr lvl="1"/>
                <a:r>
                  <a:rPr lang="en-US" altLang="ko-KR" dirty="0" smtClean="0"/>
                  <a:t>Random bandwidth = { mean: 2000, </a:t>
                </a:r>
                <a:r>
                  <a:rPr lang="en-US" altLang="ko-KR" dirty="0" err="1" smtClean="0"/>
                  <a:t>std</a:t>
                </a:r>
                <a:r>
                  <a:rPr lang="en-US" altLang="ko-KR" dirty="0" smtClean="0"/>
                  <a:t>: 1000 }</a:t>
                </a:r>
              </a:p>
              <a:p>
                <a:pPr lvl="2"/>
                <a:r>
                  <a:rPr lang="en-US" altLang="ko-KR" dirty="0"/>
                  <a:t>Most values in [1000, 3000</a:t>
                </a:r>
                <a:r>
                  <a:rPr lang="en-US" altLang="ko-KR" dirty="0" smtClean="0"/>
                  <a:t>]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3UEs and 2APs</a:t>
                </a:r>
              </a:p>
              <a:p>
                <a:pPr lvl="1"/>
                <a:r>
                  <a:rPr lang="en-US" altLang="ko-KR" dirty="0" smtClean="0"/>
                  <a:t>10000 trains</a:t>
                </a:r>
              </a:p>
              <a:p>
                <a:pPr lvl="1"/>
                <a:r>
                  <a:rPr lang="en-US" altLang="ko-KR" dirty="0" smtClean="0"/>
                  <a:t>100 tests</a:t>
                </a:r>
              </a:p>
              <a:p>
                <a:pPr lvl="1"/>
                <a:r>
                  <a:rPr lang="en-US" altLang="ko-KR" dirty="0" smtClean="0"/>
                  <a:t>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𝑜𝑝𝑡𝑖𝑚𝑎𝑙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𝐷𝑄𝑁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17714"/>
              </p:ext>
            </p:extLst>
          </p:nvPr>
        </p:nvGraphicFramePr>
        <p:xfrm>
          <a:off x="3897313" y="5397119"/>
          <a:ext cx="1371600" cy="638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6769436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814826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1~100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657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92.82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4805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0.19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90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1 case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en-US" altLang="ko-KR" dirty="0"/>
          </a:p>
        </p:txBody>
      </p:sp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96006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267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19168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 flipH="1">
            <a:off x="3982739" y="2518221"/>
            <a:ext cx="839540" cy="5222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0"/>
          </p:cNvCxnSpPr>
          <p:nvPr/>
        </p:nvCxnSpPr>
        <p:spPr bwMode="auto">
          <a:xfrm>
            <a:off x="3779912" y="242337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239852" y="314850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5854947" y="3292456"/>
            <a:ext cx="157213" cy="2160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5854947" y="228577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 bwMode="auto">
          <a:xfrm>
            <a:off x="3391075" y="3417029"/>
            <a:ext cx="43954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419043" y="2750499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02014" y="3217279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3145278" y="2472994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013306" y="2366683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1052514"/>
            <a:ext cx="8229600" cy="474287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1 case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en-US" altLang="ko-KR" dirty="0"/>
          </a:p>
        </p:txBody>
      </p:sp>
      <p:pic>
        <p:nvPicPr>
          <p:cNvPr id="15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96" y="1960065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26703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80548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dream\Desktop\cli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80" y="1916832"/>
            <a:ext cx="167029" cy="3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dream\Desktop\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88460"/>
            <a:ext cx="202827" cy="50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4822279" y="2518221"/>
            <a:ext cx="685825" cy="4787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0"/>
          </p:cNvCxnSpPr>
          <p:nvPr/>
        </p:nvCxnSpPr>
        <p:spPr bwMode="auto">
          <a:xfrm>
            <a:off x="3779912" y="2423372"/>
            <a:ext cx="101414" cy="365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V="1">
            <a:off x="3239852" y="3148500"/>
            <a:ext cx="474444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H="1" flipV="1">
            <a:off x="4139953" y="3148500"/>
            <a:ext cx="1714994" cy="4965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5854947" y="2285773"/>
            <a:ext cx="240727" cy="4062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 bwMode="auto">
          <a:xfrm>
            <a:off x="3391075" y="3417029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1500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546778" y="2673951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1200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640688" y="3423952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145278" y="2472994"/>
            <a:ext cx="52450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000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013306" y="2366683"/>
            <a:ext cx="439544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r>
              <a:rPr lang="en-US" altLang="ko-KR" sz="1200" dirty="0" smtClean="0">
                <a:solidFill>
                  <a:srgbClr val="FF0000"/>
                </a:solidFill>
              </a:rPr>
              <a:t>00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enough time slot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3203848" y="1556792"/>
            <a:ext cx="3080212" cy="2410840"/>
            <a:chOff x="3203848" y="2636912"/>
            <a:chExt cx="3080212" cy="2410840"/>
          </a:xfrm>
        </p:grpSpPr>
        <p:grpSp>
          <p:nvGrpSpPr>
            <p:cNvPr id="6" name="그룹 5"/>
            <p:cNvGrpSpPr/>
            <p:nvPr/>
          </p:nvGrpSpPr>
          <p:grpSpPr>
            <a:xfrm>
              <a:off x="3203848" y="2636912"/>
              <a:ext cx="3080212" cy="2410840"/>
              <a:chOff x="1673478" y="1329974"/>
              <a:chExt cx="3789033" cy="2965625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673478" y="2147656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314567" y="1329974"/>
                <a:ext cx="2147944" cy="2147943"/>
              </a:xfrm>
              <a:prstGeom prst="ellipse">
                <a:avLst/>
              </a:prstGeom>
              <a:solidFill>
                <a:srgbClr val="00B05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0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8431" y="301745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C:\Users\dream\Desktop\ap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581" y="1988840"/>
                <a:ext cx="249502" cy="619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오른쪽 화살표 11"/>
              <p:cNvSpPr/>
              <p:nvPr/>
            </p:nvSpPr>
            <p:spPr>
              <a:xfrm rot="21069168">
                <a:off x="2140488" y="3329303"/>
                <a:ext cx="553787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 rot="15361692">
                <a:off x="2706577" y="3790701"/>
                <a:ext cx="553785" cy="170104"/>
              </a:xfrm>
              <a:prstGeom prst="rightArrow">
                <a:avLst/>
              </a:prstGeom>
              <a:solidFill>
                <a:srgbClr val="00B0F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14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1072" y="3283832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2860" y="3799280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" descr="C:\Users\dream\Desktop\client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9615" y="2739245"/>
                <a:ext cx="205466" cy="400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오른쪽 화살표 16"/>
              <p:cNvSpPr/>
              <p:nvPr/>
            </p:nvSpPr>
            <p:spPr>
              <a:xfrm rot="9022588">
                <a:off x="2958699" y="3116270"/>
                <a:ext cx="553787" cy="170104"/>
              </a:xfrm>
              <a:prstGeom prst="rightArrow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sz="12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 bwMode="auto">
              <a:xfrm>
                <a:off x="2038667" y="3159779"/>
                <a:ext cx="609462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1~20Kbps</a:t>
                </a:r>
                <a:endParaRPr lang="ko-KR" altLang="en-US" sz="9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 bwMode="auto">
              <a:xfrm>
                <a:off x="2209577" y="3813935"/>
                <a:ext cx="684803" cy="20005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b="1" dirty="0" smtClean="0"/>
                  <a:t>0.5~11Kbps</a:t>
                </a:r>
                <a:endParaRPr lang="ko-KR" altLang="en-US" sz="900" b="1" dirty="0"/>
              </a:p>
            </p:txBody>
          </p:sp>
        </p:grpSp>
        <p:sp>
          <p:nvSpPr>
            <p:cNvPr id="7" name="TextBox 6"/>
            <p:cNvSpPr txBox="1"/>
            <p:nvPr/>
          </p:nvSpPr>
          <p:spPr bwMode="auto">
            <a:xfrm>
              <a:off x="4076910" y="3645872"/>
              <a:ext cx="349060" cy="4695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?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91269" y="4149080"/>
            <a:ext cx="6336704" cy="357901"/>
            <a:chOff x="1291269" y="3359131"/>
            <a:chExt cx="6336704" cy="357901"/>
          </a:xfrm>
        </p:grpSpPr>
        <p:sp>
          <p:nvSpPr>
            <p:cNvPr id="21" name="직사각형 20"/>
            <p:cNvSpPr/>
            <p:nvPr/>
          </p:nvSpPr>
          <p:spPr>
            <a:xfrm>
              <a:off x="3491880" y="3410574"/>
              <a:ext cx="1597148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91269" y="341057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91269" y="341057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2123879" y="335913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4103823" y="3378478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 bwMode="auto">
          <a:xfrm>
            <a:off x="5912443" y="3798355"/>
            <a:ext cx="3128520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From the perspective of AP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538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Not Considered</a:t>
            </a:r>
          </a:p>
          <a:p>
            <a:pPr lvl="1"/>
            <a:r>
              <a:rPr lang="en-US" altLang="ko-KR" dirty="0" smtClean="0"/>
              <a:t>Supported </a:t>
            </a:r>
            <a:r>
              <a:rPr lang="en-US" altLang="ko-KR" dirty="0" smtClean="0">
                <a:sym typeface="Wingdings" panose="05000000000000000000" pitchFamily="2" charset="2"/>
              </a:rPr>
              <a:t> 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Detail experiment description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6.17 morning meeting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DQN + Optimal solution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UE &lt; 6</a:t>
            </a:r>
          </a:p>
          <a:p>
            <a:pPr lvl="2"/>
            <a:r>
              <a:rPr lang="en-US" altLang="ko-KR" dirty="0" smtClean="0"/>
              <a:t>Need to show time experiment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UE == 6 ~ 7</a:t>
            </a:r>
          </a:p>
          <a:p>
            <a:pPr lvl="2"/>
            <a:r>
              <a:rPr lang="en-US" altLang="ko-KR" dirty="0" smtClean="0"/>
              <a:t>Hybrid</a:t>
            </a:r>
          </a:p>
          <a:p>
            <a:pPr lvl="2"/>
            <a:r>
              <a:rPr lang="en-US" altLang="ko-KR" dirty="0" smtClean="0"/>
              <a:t>Need consequent scenario</a:t>
            </a:r>
          </a:p>
          <a:p>
            <a:pPr lvl="1"/>
            <a:r>
              <a:rPr lang="en-US" altLang="ko-KR" dirty="0" smtClean="0"/>
              <a:t>UE &gt; 7</a:t>
            </a:r>
            <a:endParaRPr lang="en-US" altLang="ko-KR" dirty="0"/>
          </a:p>
          <a:p>
            <a:pPr lvl="2"/>
            <a:r>
              <a:rPr lang="en-US" altLang="ko-KR" dirty="0" smtClean="0"/>
              <a:t>Use only </a:t>
            </a:r>
            <a:r>
              <a:rPr lang="en-US" altLang="ko-KR" smtClean="0"/>
              <a:t>Optimal solution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455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96319</TotalTime>
  <Words>90</Words>
  <Application>Microsoft Office PowerPoint</Application>
  <PresentationFormat>화면 슬라이드 쇼(4:3)</PresentationFormat>
  <Paragraphs>61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맑은 고딕</vt:lpstr>
      <vt:lpstr>Arial</vt:lpstr>
      <vt:lpstr>Cambria Math</vt:lpstr>
      <vt:lpstr>Wingdings</vt:lpstr>
      <vt:lpstr>pres</vt:lpstr>
      <vt:lpstr>Comparison</vt:lpstr>
      <vt:lpstr>Experiment</vt:lpstr>
      <vt:lpstr>Experiment</vt:lpstr>
      <vt:lpstr>Connection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6731</cp:revision>
  <cp:lastPrinted>2018-08-16T16:32:18Z</cp:lastPrinted>
  <dcterms:created xsi:type="dcterms:W3CDTF">2010-07-29T14:05:23Z</dcterms:created>
  <dcterms:modified xsi:type="dcterms:W3CDTF">2019-06-18T01:14:50Z</dcterms:modified>
</cp:coreProperties>
</file>