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710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397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통계적 특성을 이용하여 어떻게 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AP</a:t>
                </a:r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를 결정할 것인지</a:t>
                </a: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𝒓𝒔𝒔𝒊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𝒓𝒔𝒔𝒊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 </a:t>
                </a:r>
                <a:r>
                  <a:rPr lang="ko-KR" altLang="en-US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 이용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위 식은 평균과 분산을 모두 고려하여 표현한 식</a:t>
                </a: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평균이 작고 분산이 큰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, </a:t>
                </a:r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평균이 크고 분산이 작은 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RSSI </a:t>
                </a:r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등을 표현하기 쉬움</a:t>
                </a: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ko-KR" altLang="en-US" dirty="0" smtClean="0"/>
                  <a:t>결정 근거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Formulation</a:t>
                </a:r>
                <a:r>
                  <a:rPr lang="ko-KR" altLang="en-US" dirty="0" smtClean="0"/>
                  <a:t>에 기반해 만들어진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</m:sup>
                        </m:sSub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sup>
                        </m:sSubSup>
                      </m:num>
                      <m:den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𝑏𝑤</m:t>
                        </m:r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𝑅𝑆𝑆𝐼</m:t>
                                </m:r>
                              </m:e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ko-KR" altLang="en-US" dirty="0" smtClean="0"/>
                  <a:t>식을 이용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각 </a:t>
                </a:r>
                <a:r>
                  <a:rPr lang="en-US" altLang="ko-KR" dirty="0" smtClean="0"/>
                  <a:t>AP </a:t>
                </a:r>
                <a:r>
                  <a:rPr lang="ko-KR" altLang="en-US" dirty="0" smtClean="0"/>
                  <a:t>마다 이용 가능한 자원</a:t>
                </a:r>
                <a:r>
                  <a:rPr lang="en-US" altLang="ko-KR" dirty="0" smtClean="0"/>
                  <a:t>(resource)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</m:oMath>
                </a14:m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파악</a:t>
                </a: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:r>
                  <a:rPr lang="ko-KR" altLang="en-US" dirty="0"/>
                  <a:t>각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AP </a:t>
                </a:r>
                <a:r>
                  <a:rPr lang="ko-KR" altLang="en-US" dirty="0" smtClean="0"/>
                  <a:t>마다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sup</m:t>
                        </m:r>
                      </m:sup>
                    </m:sSubSup>
                  </m:oMath>
                </a14:m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 </a:t>
                </a:r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계산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𝑏𝑤</m:t>
                        </m:r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𝑅𝑆𝑆𝐼</m:t>
                                </m:r>
                              </m:e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</m:sup>
                        </m:sSubSup>
                      </m:den>
                    </m:f>
                  </m:oMath>
                </a14:m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𝑠𝑢𝑝</m:t>
                        </m:r>
                      </m:sup>
                    </m:sSubSup>
                  </m:oMath>
                </a14:m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에 가장 가까운 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AP </a:t>
                </a:r>
                <a:r>
                  <a:rPr lang="ko-KR" altLang="en-US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선택</a:t>
                </a: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457200" lvl="1" indent="0">
                  <a:buNone/>
                </a:pP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16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79774</TotalTime>
  <Words>15</Words>
  <Application>Microsoft Office PowerPoint</Application>
  <PresentationFormat>화면 슬라이드 쇼(4:3)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4968</cp:revision>
  <cp:lastPrinted>2018-08-16T16:32:18Z</cp:lastPrinted>
  <dcterms:created xsi:type="dcterms:W3CDTF">2010-07-29T14:05:23Z</dcterms:created>
  <dcterms:modified xsi:type="dcterms:W3CDTF">2018-12-02T14:14:36Z</dcterms:modified>
</cp:coreProperties>
</file>