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661" r:id="rId2"/>
    <p:sldId id="665" r:id="rId3"/>
    <p:sldId id="662" r:id="rId4"/>
    <p:sldId id="663" r:id="rId5"/>
    <p:sldId id="664" r:id="rId6"/>
    <p:sldId id="658" r:id="rId7"/>
    <p:sldId id="668" r:id="rId8"/>
    <p:sldId id="666" r:id="rId9"/>
    <p:sldId id="669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CC99"/>
    <a:srgbClr val="FFF0C1"/>
    <a:srgbClr val="FFE48F"/>
    <a:srgbClr val="FFDC6D"/>
    <a:srgbClr val="FF9966"/>
    <a:srgbClr val="FFAFA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416" autoAdjust="0"/>
  </p:normalViewPr>
  <p:slideViewPr>
    <p:cSldViewPr>
      <p:cViewPr varScale="1">
        <p:scale>
          <a:sx n="89" d="100"/>
          <a:sy n="89" d="100"/>
        </p:scale>
        <p:origin x="30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4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99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53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08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00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361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551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55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13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04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7" y="3140968"/>
            <a:ext cx="648071" cy="2304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클라이언트가 사용할 시간 구간</a:t>
            </a:r>
            <a:endParaRPr lang="en-US" altLang="ko-KR" sz="4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6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1760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7" y="3645024"/>
            <a:ext cx="936105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9912" y="4077072"/>
            <a:ext cx="1440160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1763688" y="5732125"/>
            <a:ext cx="3456384" cy="1131"/>
            <a:chOff x="1763688" y="5732125"/>
            <a:chExt cx="3456384" cy="1131"/>
          </a:xfrm>
        </p:grpSpPr>
        <p:cxnSp>
          <p:nvCxnSpPr>
            <p:cNvPr id="23" name="직선 화살표 연결선 22"/>
            <p:cNvCxnSpPr/>
            <p:nvPr/>
          </p:nvCxnSpPr>
          <p:spPr bwMode="auto">
            <a:xfrm>
              <a:off x="1763688" y="5732125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flipH="1">
              <a:off x="1763688" y="5733256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582578"/>
              </p:ext>
            </p:extLst>
          </p:nvPr>
        </p:nvGraphicFramePr>
        <p:xfrm>
          <a:off x="2087722" y="1835300"/>
          <a:ext cx="3078461" cy="120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4" imgW="1104840" imgH="431640" progId="Equation.DSMT4">
                  <p:embed/>
                </p:oleObj>
              </mc:Choice>
              <mc:Fallback>
                <p:oleObj name="Equation" r:id="rId4" imgW="1104840" imgH="43164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7722" y="1835300"/>
                        <a:ext cx="3078461" cy="1202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10243"/>
              </p:ext>
            </p:extLst>
          </p:nvPr>
        </p:nvGraphicFramePr>
        <p:xfrm>
          <a:off x="3131840" y="5798635"/>
          <a:ext cx="745283" cy="50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6" imgW="279360" imgH="190440" progId="Equation.DSMT4">
                  <p:embed/>
                </p:oleObj>
              </mc:Choice>
              <mc:Fallback>
                <p:oleObj name="Equation" r:id="rId6" imgW="279360" imgH="19044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1840" y="5798635"/>
                        <a:ext cx="745283" cy="508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6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7" y="3140968"/>
            <a:ext cx="648071" cy="2304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395535" y="1135063"/>
                <a:ext cx="8208913" cy="2259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ko-KR" altLang="en-US" sz="4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클라이언트가 사용할 시간 구간</a:t>
                </a:r>
                <a:endParaRPr lang="en-US" altLang="ko-KR" sz="4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ko-KR" altLang="en-US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클라이언트가 한 파일을 받는 시간에 비례하여 조정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배</a:t>
                </a: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6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2259080"/>
              </a:xfrm>
              <a:prstGeom prst="rect">
                <a:avLst/>
              </a:prstGeom>
              <a:blipFill>
                <a:blip r:embed="rId4"/>
                <a:stretch>
                  <a:fillRect l="-2377" t="-4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2411760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7" y="3645024"/>
            <a:ext cx="936105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9912" y="4077072"/>
            <a:ext cx="1440160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1763688" y="5732125"/>
            <a:ext cx="3456384" cy="1131"/>
            <a:chOff x="1763688" y="5732125"/>
            <a:chExt cx="3456384" cy="1131"/>
          </a:xfrm>
        </p:grpSpPr>
        <p:cxnSp>
          <p:nvCxnSpPr>
            <p:cNvPr id="23" name="직선 화살표 연결선 22"/>
            <p:cNvCxnSpPr/>
            <p:nvPr/>
          </p:nvCxnSpPr>
          <p:spPr bwMode="auto">
            <a:xfrm>
              <a:off x="1763688" y="5732125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flipH="1">
              <a:off x="1763688" y="5733256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2532063" y="5761038"/>
          <a:ext cx="207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2063" y="5761038"/>
                        <a:ext cx="2073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1786780" y="5847179"/>
          <a:ext cx="745283" cy="50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7" imgW="279360" imgH="190440" progId="Equation.DSMT4">
                  <p:embed/>
                </p:oleObj>
              </mc:Choice>
              <mc:Fallback>
                <p:oleObj name="Equation" r:id="rId7" imgW="279360" imgH="19044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6780" y="5847179"/>
                        <a:ext cx="745283" cy="508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70793"/>
              </p:ext>
            </p:extLst>
          </p:nvPr>
        </p:nvGraphicFramePr>
        <p:xfrm>
          <a:off x="2454275" y="2797175"/>
          <a:ext cx="25733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9" imgW="1714320" imgH="457200" progId="Equation.DSMT4">
                  <p:embed/>
                </p:oleObj>
              </mc:Choice>
              <mc:Fallback>
                <p:oleObj name="Equation" r:id="rId9" imgW="1714320" imgH="45720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4275" y="2797175"/>
                        <a:ext cx="2573338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2843807" y="3501008"/>
            <a:ext cx="919503" cy="0"/>
            <a:chOff x="2860408" y="3402694"/>
            <a:chExt cx="919503" cy="0"/>
          </a:xfrm>
        </p:grpSpPr>
        <p:cxnSp>
          <p:nvCxnSpPr>
            <p:cNvPr id="40" name="직선 화살표 연결선 39"/>
            <p:cNvCxnSpPr/>
            <p:nvPr/>
          </p:nvCxnSpPr>
          <p:spPr bwMode="auto">
            <a:xfrm flipV="1">
              <a:off x="2860408" y="3402694"/>
              <a:ext cx="91950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/>
            <p:cNvCxnSpPr/>
            <p:nvPr/>
          </p:nvCxnSpPr>
          <p:spPr bwMode="auto">
            <a:xfrm flipH="1" flipV="1">
              <a:off x="2860408" y="3402694"/>
              <a:ext cx="91950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647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7" y="3140968"/>
            <a:ext cx="648071" cy="2304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클라이언트가 사용할 시간 구간</a:t>
            </a:r>
            <a:endParaRPr lang="en-US" altLang="ko-KR" sz="4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클라이언트가 한 파일을 받는 시간에 비례하여 조정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6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1760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7" y="3645024"/>
            <a:ext cx="936105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9912" y="4077072"/>
            <a:ext cx="1440160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1763688" y="5732125"/>
            <a:ext cx="3456384" cy="1131"/>
            <a:chOff x="1763688" y="5732125"/>
            <a:chExt cx="3456384" cy="1131"/>
          </a:xfrm>
        </p:grpSpPr>
        <p:cxnSp>
          <p:nvCxnSpPr>
            <p:cNvPr id="23" name="직선 화살표 연결선 22"/>
            <p:cNvCxnSpPr/>
            <p:nvPr/>
          </p:nvCxnSpPr>
          <p:spPr bwMode="auto">
            <a:xfrm>
              <a:off x="1763688" y="5732125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flipH="1">
              <a:off x="1763688" y="5733256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2532063" y="5761038"/>
          <a:ext cx="207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4" imgW="1218960" imgH="431640" progId="Equation.DSMT4">
                  <p:embed/>
                </p:oleObj>
              </mc:Choice>
              <mc:Fallback>
                <p:oleObj name="Equation" r:id="rId4" imgW="1218960" imgH="43164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2063" y="5761038"/>
                        <a:ext cx="2073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1786780" y="5847179"/>
          <a:ext cx="745283" cy="50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6" imgW="279360" imgH="190440" progId="Equation.DSMT4">
                  <p:embed/>
                </p:oleObj>
              </mc:Choice>
              <mc:Fallback>
                <p:oleObj name="Equation" r:id="rId6" imgW="279360" imgH="19044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6780" y="5847179"/>
                        <a:ext cx="745283" cy="508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2843807" y="3501008"/>
            <a:ext cx="919503" cy="0"/>
            <a:chOff x="2860408" y="3402694"/>
            <a:chExt cx="919503" cy="0"/>
          </a:xfrm>
        </p:grpSpPr>
        <p:cxnSp>
          <p:nvCxnSpPr>
            <p:cNvPr id="40" name="직선 화살표 연결선 39"/>
            <p:cNvCxnSpPr/>
            <p:nvPr/>
          </p:nvCxnSpPr>
          <p:spPr bwMode="auto">
            <a:xfrm flipV="1">
              <a:off x="2860408" y="3402694"/>
              <a:ext cx="91950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/>
            <p:cNvCxnSpPr/>
            <p:nvPr/>
          </p:nvCxnSpPr>
          <p:spPr bwMode="auto">
            <a:xfrm flipH="1" flipV="1">
              <a:off x="2860408" y="3402694"/>
              <a:ext cx="91950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35345"/>
              </p:ext>
            </p:extLst>
          </p:nvPr>
        </p:nvGraphicFramePr>
        <p:xfrm>
          <a:off x="2447925" y="2743200"/>
          <a:ext cx="17541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8" imgW="1117440" imgH="482400" progId="Equation.DSMT4">
                  <p:embed/>
                </p:oleObj>
              </mc:Choice>
              <mc:Fallback>
                <p:oleObj name="Equation" r:id="rId8" imgW="1117440" imgH="48240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47925" y="2743200"/>
                        <a:ext cx="1754188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4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7" y="3140968"/>
            <a:ext cx="648071" cy="23042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클라이언트가 사용할 시간 구간</a:t>
            </a:r>
            <a:endParaRPr lang="en-US" altLang="ko-KR" sz="4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ko-KR" altLang="en-US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클라이언트가 한 파일을 받는 시간에 비례하여 조정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6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1760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7" y="3645024"/>
            <a:ext cx="936105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9912" y="4077072"/>
            <a:ext cx="1440160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1763688" y="5732125"/>
            <a:ext cx="3456384" cy="1131"/>
            <a:chOff x="1763688" y="5732125"/>
            <a:chExt cx="3456384" cy="1131"/>
          </a:xfrm>
        </p:grpSpPr>
        <p:cxnSp>
          <p:nvCxnSpPr>
            <p:cNvPr id="23" name="직선 화살표 연결선 22"/>
            <p:cNvCxnSpPr/>
            <p:nvPr/>
          </p:nvCxnSpPr>
          <p:spPr bwMode="auto">
            <a:xfrm>
              <a:off x="1763688" y="5732125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flipH="1">
              <a:off x="1763688" y="5733256"/>
              <a:ext cx="34563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2532063" y="5761038"/>
          <a:ext cx="207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4" imgW="1218960" imgH="431640" progId="Equation.DSMT4">
                  <p:embed/>
                </p:oleObj>
              </mc:Choice>
              <mc:Fallback>
                <p:oleObj name="Equation" r:id="rId4" imgW="1218960" imgH="43164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2063" y="5761038"/>
                        <a:ext cx="2073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1786780" y="5847179"/>
          <a:ext cx="745283" cy="50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6" imgW="279360" imgH="190440" progId="Equation.DSMT4">
                  <p:embed/>
                </p:oleObj>
              </mc:Choice>
              <mc:Fallback>
                <p:oleObj name="Equation" r:id="rId6" imgW="279360" imgH="19044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6780" y="5847179"/>
                        <a:ext cx="745283" cy="508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36009"/>
              </p:ext>
            </p:extLst>
          </p:nvPr>
        </p:nvGraphicFramePr>
        <p:xfrm>
          <a:off x="5189538" y="2249488"/>
          <a:ext cx="3459162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8" imgW="1638000" imgH="939600" progId="Equation.DSMT4">
                  <p:embed/>
                </p:oleObj>
              </mc:Choice>
              <mc:Fallback>
                <p:oleObj name="Equation" r:id="rId8" imgW="1638000" imgH="939600" progId="Equation.DSMT4">
                  <p:embed/>
                  <p:pic>
                    <p:nvPicPr>
                      <p:cNvPr id="26" name="개체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9538" y="2249488"/>
                        <a:ext cx="3459162" cy="198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9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RSSI (Channel State)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Modulation Scheme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받을 수 있는 데이터</a:t>
            </a:r>
            <a:endParaRPr lang="en-US" altLang="ko-KR" sz="4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4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5724128" y="3361266"/>
          <a:ext cx="2441915" cy="5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4" imgW="1104840" imgH="253800" progId="Equation.DSMT4">
                  <p:embed/>
                </p:oleObj>
              </mc:Choice>
              <mc:Fallback>
                <p:oleObj name="Equation" r:id="rId4" imgW="1104840" imgH="25380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4128" y="3361266"/>
                        <a:ext cx="2441915" cy="56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5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받을 수 있는 </a:t>
            </a: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데이터</a:t>
            </a:r>
            <a:endParaRPr lang="en-US" altLang="ko-KR" sz="4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555776" y="2276872"/>
            <a:ext cx="3940035" cy="3083812"/>
            <a:chOff x="3203848" y="2636912"/>
            <a:chExt cx="3080212" cy="2410840"/>
          </a:xfrm>
        </p:grpSpPr>
        <p:grpSp>
          <p:nvGrpSpPr>
            <p:cNvPr id="47" name="그룹 46"/>
            <p:cNvGrpSpPr/>
            <p:nvPr/>
          </p:nvGrpSpPr>
          <p:grpSpPr>
            <a:xfrm>
              <a:off x="3203848" y="2636912"/>
              <a:ext cx="3080212" cy="2410840"/>
              <a:chOff x="1673478" y="1329974"/>
              <a:chExt cx="3789033" cy="2965625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314567" y="1329974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51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8431" y="301745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2581" y="198884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오른쪽 화살표 52"/>
              <p:cNvSpPr/>
              <p:nvPr/>
            </p:nvSpPr>
            <p:spPr>
              <a:xfrm rot="21069168">
                <a:off x="2140488" y="3329303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4" name="오른쪽 화살표 53"/>
              <p:cNvSpPr/>
              <p:nvPr/>
            </p:nvSpPr>
            <p:spPr>
              <a:xfrm rot="15361692">
                <a:off x="2706577" y="3790701"/>
                <a:ext cx="553785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55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072" y="3283832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860" y="3799280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9615" y="2739245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오른쪽 화살표 57"/>
              <p:cNvSpPr/>
              <p:nvPr/>
            </p:nvSpPr>
            <p:spPr>
              <a:xfrm rot="9022588">
                <a:off x="2958699" y="3116270"/>
                <a:ext cx="553787" cy="170104"/>
              </a:xfrm>
              <a:prstGeom prst="rightArrow">
                <a:avLst/>
              </a:prstGeom>
              <a:solidFill>
                <a:srgbClr val="00B0F0">
                  <a:alpha val="3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 bwMode="auto">
            <a:xfrm>
              <a:off x="4076910" y="3645872"/>
              <a:ext cx="349060" cy="4695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받을 수 있는 데이터</a:t>
            </a:r>
            <a:endParaRPr lang="en-US" altLang="ko-KR" sz="4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6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3688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5736" y="3645024"/>
            <a:ext cx="432048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4077072"/>
            <a:ext cx="432048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3491880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3491880" y="4165467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23928" y="2996952"/>
            <a:ext cx="432047" cy="246465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55976" y="3661411"/>
            <a:ext cx="398846" cy="180020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>
          <a:xfrm>
            <a:off x="5253272" y="4165467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85321" y="4381491"/>
            <a:ext cx="423788" cy="10801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17368" y="4093459"/>
            <a:ext cx="398845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>
            <a:off x="7014665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꺾인 연결선 38"/>
          <p:cNvCxnSpPr/>
          <p:nvPr/>
        </p:nvCxnSpPr>
        <p:spPr bwMode="auto">
          <a:xfrm rot="10800000" flipV="1">
            <a:off x="6750233" y="2204864"/>
            <a:ext cx="1062127" cy="740702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4283968" y="2210243"/>
            <a:ext cx="30963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6" name="개체 45"/>
          <p:cNvGraphicFramePr>
            <a:graphicFrameLocks noChangeAspect="1"/>
          </p:cNvGraphicFramePr>
          <p:nvPr>
            <p:extLst/>
          </p:nvPr>
        </p:nvGraphicFramePr>
        <p:xfrm>
          <a:off x="4713586" y="1664700"/>
          <a:ext cx="2441915" cy="5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4" imgW="1104840" imgH="253800" progId="Equation.DSMT4">
                  <p:embed/>
                </p:oleObj>
              </mc:Choice>
              <mc:Fallback>
                <p:oleObj name="Equation" r:id="rId4" imgW="1104840" imgH="253800" progId="Equation.DSMT4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3586" y="1664700"/>
                        <a:ext cx="2441915" cy="56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6536100" y="2950945"/>
            <a:ext cx="451520" cy="24942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 bwMode="auto">
          <a:xfrm>
            <a:off x="5292080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 flipH="1">
            <a:off x="5292080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332174"/>
              </p:ext>
            </p:extLst>
          </p:nvPr>
        </p:nvGraphicFramePr>
        <p:xfrm>
          <a:off x="5868144" y="5847179"/>
          <a:ext cx="745283" cy="50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6" imgW="279360" imgH="190440" progId="Equation.DSMT4">
                  <p:embed/>
                </p:oleObj>
              </mc:Choice>
              <mc:Fallback>
                <p:oleObj name="Equation" r:id="rId6" imgW="279360" imgH="190440" progId="Equation.DSMT4">
                  <p:embed/>
                  <p:pic>
                    <p:nvPicPr>
                      <p:cNvPr id="44" name="개체 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8144" y="5847179"/>
                        <a:ext cx="745283" cy="508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9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받을 수 있는 데이터</a:t>
            </a:r>
            <a:endParaRPr lang="en-US" altLang="ko-KR" sz="4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6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3688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5736" y="3645024"/>
            <a:ext cx="432048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4077072"/>
            <a:ext cx="432048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3491880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3491880" y="4165467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23928" y="2996952"/>
            <a:ext cx="432047" cy="246465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55976" y="3661411"/>
            <a:ext cx="398846" cy="180020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>
          <a:xfrm>
            <a:off x="5253272" y="4165467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85321" y="4381491"/>
            <a:ext cx="423788" cy="10801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17368" y="4093459"/>
            <a:ext cx="398845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>
            <a:off x="7014665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꺾인 연결선 38"/>
          <p:cNvCxnSpPr/>
          <p:nvPr/>
        </p:nvCxnSpPr>
        <p:spPr bwMode="auto">
          <a:xfrm rot="10800000" flipV="1">
            <a:off x="6750233" y="2204864"/>
            <a:ext cx="1062127" cy="740702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4283968" y="2210243"/>
            <a:ext cx="30963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984501"/>
              </p:ext>
            </p:extLst>
          </p:nvPr>
        </p:nvGraphicFramePr>
        <p:xfrm>
          <a:off x="3802063" y="1665288"/>
          <a:ext cx="42656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4" imgW="1930320" imgH="253800" progId="Equation.DSMT4">
                  <p:embed/>
                </p:oleObj>
              </mc:Choice>
              <mc:Fallback>
                <p:oleObj name="Equation" r:id="rId4" imgW="1930320" imgH="253800" progId="Equation.DSMT4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02063" y="1665288"/>
                        <a:ext cx="4265612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6536100" y="2950945"/>
            <a:ext cx="451520" cy="24942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 bwMode="auto">
          <a:xfrm>
            <a:off x="5292080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 flipH="1">
            <a:off x="5292080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332174"/>
              </p:ext>
            </p:extLst>
          </p:nvPr>
        </p:nvGraphicFramePr>
        <p:xfrm>
          <a:off x="5868144" y="5847179"/>
          <a:ext cx="745283" cy="50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6" imgW="279360" imgH="190440" progId="Equation.DSMT4">
                  <p:embed/>
                </p:oleObj>
              </mc:Choice>
              <mc:Fallback>
                <p:oleObj name="Equation" r:id="rId6" imgW="279360" imgH="19044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8144" y="5847179"/>
                        <a:ext cx="745283" cy="508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4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ko-KR" altLang="en-US" sz="4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받을 수 있는 데이터</a:t>
            </a:r>
            <a:endParaRPr lang="en-US" altLang="ko-KR" sz="4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6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3688" y="3861048"/>
            <a:ext cx="432048" cy="15841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5736" y="3645024"/>
            <a:ext cx="432048" cy="18002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4077072"/>
            <a:ext cx="432048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1763688" y="2636912"/>
            <a:ext cx="0" cy="28083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1763688" y="5445224"/>
            <a:ext cx="57606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532588" y="5332015"/>
            <a:ext cx="2551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971600" y="2436857"/>
            <a:ext cx="66877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byte</a:t>
            </a:r>
            <a:endParaRPr lang="ko-KR" altLang="en-US" sz="2000" dirty="0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3491880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3491880" y="4165467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23928" y="2996952"/>
            <a:ext cx="432047" cy="246465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55976" y="3661411"/>
            <a:ext cx="398846" cy="180020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253273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직사각형 31"/>
          <p:cNvSpPr/>
          <p:nvPr/>
        </p:nvSpPr>
        <p:spPr>
          <a:xfrm>
            <a:off x="5253272" y="4165467"/>
            <a:ext cx="432047" cy="12961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85321" y="4381491"/>
            <a:ext cx="423788" cy="108012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17368" y="4093459"/>
            <a:ext cx="398845" cy="136815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>
            <a:off x="7014665" y="2436857"/>
            <a:ext cx="0" cy="32952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꺾인 연결선 38"/>
          <p:cNvCxnSpPr/>
          <p:nvPr/>
        </p:nvCxnSpPr>
        <p:spPr bwMode="auto">
          <a:xfrm rot="10800000" flipV="1">
            <a:off x="6750233" y="2204864"/>
            <a:ext cx="1062127" cy="740702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4283968" y="2210243"/>
            <a:ext cx="30963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018978"/>
              </p:ext>
            </p:extLst>
          </p:nvPr>
        </p:nvGraphicFramePr>
        <p:xfrm>
          <a:off x="3802063" y="1665288"/>
          <a:ext cx="42656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4" imgW="1930320" imgH="253800" progId="Equation.DSMT4">
                  <p:embed/>
                </p:oleObj>
              </mc:Choice>
              <mc:Fallback>
                <p:oleObj name="Equation" r:id="rId4" imgW="1930320" imgH="253800" progId="Equation.DSMT4">
                  <p:embed/>
                  <p:pic>
                    <p:nvPicPr>
                      <p:cNvPr id="46" name="개체 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02063" y="1665288"/>
                        <a:ext cx="4265612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직사각형 36"/>
          <p:cNvSpPr/>
          <p:nvPr/>
        </p:nvSpPr>
        <p:spPr>
          <a:xfrm>
            <a:off x="6536100" y="2950945"/>
            <a:ext cx="451520" cy="24942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 bwMode="auto">
          <a:xfrm>
            <a:off x="5292080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 flipH="1">
            <a:off x="5292080" y="5732125"/>
            <a:ext cx="17281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332174"/>
              </p:ext>
            </p:extLst>
          </p:nvPr>
        </p:nvGraphicFramePr>
        <p:xfrm>
          <a:off x="5868144" y="5847179"/>
          <a:ext cx="745283" cy="50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6" imgW="279360" imgH="190440" progId="Equation.DSMT4">
                  <p:embed/>
                </p:oleObj>
              </mc:Choice>
              <mc:Fallback>
                <p:oleObj name="Equation" r:id="rId6" imgW="279360" imgH="190440" progId="Equation.DSMT4">
                  <p:embed/>
                  <p:pic>
                    <p:nvPicPr>
                      <p:cNvPr id="42" name="개체 4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8144" y="5847179"/>
                        <a:ext cx="745283" cy="508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087660" y="2708920"/>
            <a:ext cx="8208913" cy="2351993"/>
            <a:chOff x="7087660" y="3071684"/>
            <a:chExt cx="8208913" cy="2351993"/>
          </a:xfrm>
        </p:grpSpPr>
        <p:sp>
          <p:nvSpPr>
            <p:cNvPr id="31" name="직사각형 30"/>
            <p:cNvSpPr/>
            <p:nvPr/>
          </p:nvSpPr>
          <p:spPr>
            <a:xfrm>
              <a:off x="7087660" y="3233539"/>
              <a:ext cx="8208913" cy="2111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t">
                <a:spcBef>
                  <a:spcPct val="20000"/>
                </a:spcBef>
                <a:buClr>
                  <a:srgbClr val="A20000"/>
                </a:buClr>
                <a:buSzPct val="100000"/>
                <a:buFont typeface="Wingdings" panose="05000000000000000000" pitchFamily="2" charset="2"/>
                <a:buChar char=""/>
              </a:pPr>
              <a:r>
                <a:rPr lang="ko-KR" altLang="en-US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      값이 존재하면 </a:t>
              </a:r>
              <a:endPara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  <a:p>
              <a:pPr fontAlgn="t">
                <a:spcBef>
                  <a:spcPct val="20000"/>
                </a:spcBef>
                <a:buClr>
                  <a:srgbClr val="A20000"/>
                </a:buClr>
                <a:buSzPct val="100000"/>
              </a:pPr>
              <a:r>
                <a:rPr lang="en-US" altLang="ko-KR" sz="16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 </a:t>
              </a:r>
              <a:r>
                <a:rPr lang="en-US" altLang="ko-KR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   </a:t>
              </a:r>
              <a:r>
                <a:rPr lang="ko-KR" altLang="en-US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그 </a:t>
              </a:r>
              <a:r>
                <a:rPr lang="ko-KR" altLang="en-US" sz="16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값을 </a:t>
              </a:r>
              <a:r>
                <a:rPr lang="ko-KR" altLang="en-US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사용</a:t>
              </a:r>
              <a:endPara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  <a:p>
              <a:pPr fontAlgn="t">
                <a:spcBef>
                  <a:spcPct val="20000"/>
                </a:spcBef>
                <a:buClr>
                  <a:srgbClr val="A20000"/>
                </a:buClr>
                <a:buSzPct val="100000"/>
              </a:pPr>
              <a:endPara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  <a:p>
              <a:pPr marL="342900" indent="-342900" fontAlgn="t">
                <a:spcBef>
                  <a:spcPct val="20000"/>
                </a:spcBef>
                <a:buClr>
                  <a:srgbClr val="A20000"/>
                </a:buClr>
                <a:buSzPct val="100000"/>
                <a:buFont typeface="Wingdings" panose="05000000000000000000" pitchFamily="2" charset="2"/>
                <a:buChar char=""/>
              </a:pPr>
              <a:r>
                <a:rPr lang="ko-KR" altLang="en-US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그렇지 않으면 </a:t>
              </a:r>
              <a:endPara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  <a:p>
              <a:pPr fontAlgn="t">
                <a:spcBef>
                  <a:spcPct val="20000"/>
                </a:spcBef>
                <a:buClr>
                  <a:srgbClr val="A20000"/>
                </a:buClr>
                <a:buSzPct val="100000"/>
              </a:pPr>
              <a:r>
                <a:rPr lang="ko-KR" altLang="en-US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같은 </a:t>
              </a:r>
              <a:r>
                <a:rPr lang="en-US" altLang="ko-KR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AP</a:t>
              </a:r>
              <a:r>
                <a:rPr lang="ko-KR" altLang="en-US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에 있는</a:t>
              </a:r>
              <a:endPara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  <a:p>
              <a:pPr fontAlgn="t">
                <a:spcBef>
                  <a:spcPct val="20000"/>
                </a:spcBef>
                <a:buClr>
                  <a:srgbClr val="A20000"/>
                </a:buClr>
                <a:buSzPct val="100000"/>
              </a:pPr>
              <a:r>
                <a:rPr lang="en-US" altLang="ko-KR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Bitrate </a:t>
              </a:r>
              <a:r>
                <a:rPr lang="ko-KR" altLang="en-US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값을 줄여</a:t>
              </a:r>
              <a:endPara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  <a:p>
              <a:pPr fontAlgn="t">
                <a:spcBef>
                  <a:spcPct val="20000"/>
                </a:spcBef>
                <a:buClr>
                  <a:srgbClr val="A20000"/>
                </a:buClr>
                <a:buSzPct val="100000"/>
              </a:pPr>
              <a:r>
                <a:rPr lang="ko-KR" altLang="en-US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         </a:t>
              </a:r>
              <a:r>
                <a:rPr lang="ko-KR" altLang="en-US" sz="16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값을 확보</a:t>
              </a:r>
              <a:endPara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  <p:graphicFrame>
          <p:nvGraphicFramePr>
            <p:cNvPr id="3" name="개체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533026"/>
                </p:ext>
              </p:extLst>
            </p:nvPr>
          </p:nvGraphicFramePr>
          <p:xfrm>
            <a:off x="7408101" y="3071684"/>
            <a:ext cx="504171" cy="530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0" name="Equation" r:id="rId8" imgW="241200" imgH="253800" progId="Equation.DSMT4">
                    <p:embed/>
                  </p:oleObj>
                </mc:Choice>
                <mc:Fallback>
                  <p:oleObj name="Equation" r:id="rId8" imgW="2412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8101" y="3071684"/>
                          <a:ext cx="504171" cy="530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개체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3750034"/>
                </p:ext>
              </p:extLst>
            </p:nvPr>
          </p:nvGraphicFramePr>
          <p:xfrm>
            <a:off x="7152959" y="4892970"/>
            <a:ext cx="504171" cy="530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1" name="Equation" r:id="rId10" imgW="241200" imgH="253800" progId="Equation.DSMT4">
                    <p:embed/>
                  </p:oleObj>
                </mc:Choice>
                <mc:Fallback>
                  <p:oleObj name="Equation" r:id="rId10" imgW="241200" imgH="253800" progId="Equation.DSMT4">
                    <p:embed/>
                    <p:pic>
                      <p:nvPicPr>
                        <p:cNvPr id="3" name="개체 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152959" y="4892970"/>
                          <a:ext cx="504171" cy="530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91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70365</TotalTime>
  <Words>138</Words>
  <Application>Microsoft Office PowerPoint</Application>
  <PresentationFormat>화면 슬라이드 쇼(4:3)</PresentationFormat>
  <Paragraphs>64</Paragraphs>
  <Slides>9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MathType 6.0 Equation</vt:lpstr>
      <vt:lpstr>Estimate Bandwidth</vt:lpstr>
      <vt:lpstr>Estimate Bandwidth</vt:lpstr>
      <vt:lpstr>Estimate Bandwidth</vt:lpstr>
      <vt:lpstr>Estimate Bandwidth</vt:lpstr>
      <vt:lpstr>Estimate Bandwidth</vt:lpstr>
      <vt:lpstr>Estimate Bandwidth</vt:lpstr>
      <vt:lpstr>Estimate Bandwidth</vt:lpstr>
      <vt:lpstr>Estimate Bandwidth</vt:lpstr>
      <vt:lpstr>Estimate 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3408</cp:revision>
  <cp:lastPrinted>2018-08-16T16:32:18Z</cp:lastPrinted>
  <dcterms:created xsi:type="dcterms:W3CDTF">2010-07-29T14:05:23Z</dcterms:created>
  <dcterms:modified xsi:type="dcterms:W3CDTF">2018-08-30T16:19:47Z</dcterms:modified>
</cp:coreProperties>
</file>