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handoutMasterIdLst>
    <p:handoutMasterId r:id="rId21"/>
  </p:handoutMasterIdLst>
  <p:sldIdLst>
    <p:sldId id="611" r:id="rId2"/>
    <p:sldId id="624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36" r:id="rId16"/>
    <p:sldId id="649" r:id="rId17"/>
    <p:sldId id="650" r:id="rId18"/>
    <p:sldId id="651" r:id="rId1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6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3847&amp;id=19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&amp;m_temp1=5745&amp;id=849" TargetMode="External"/><Relationship Id="rId5" Type="http://schemas.openxmlformats.org/officeDocument/2006/relationships/hyperlink" Target="http://www.ktword.co.kr/abbr_view.php?nav=&amp;m_temp1=2157&amp;id=371" TargetMode="External"/><Relationship Id="rId4" Type="http://schemas.openxmlformats.org/officeDocument/2006/relationships/hyperlink" Target="http://www.ktword.co.kr/abbr_view.php?nav=&amp;m_temp1=730&amp;id=822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68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6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ko-KR" altLang="en-US" b="1" dirty="0" smtClean="0"/>
              <a:t>숨겨진 </a:t>
            </a:r>
            <a:r>
              <a:rPr kumimoji="1" lang="ko-KR" altLang="en-US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b="1" dirty="0" smtClean="0"/>
              <a:t> 문제 </a:t>
            </a:r>
            <a:r>
              <a:rPr lang="en-US" altLang="ko-KR" b="1" dirty="0" smtClean="0"/>
              <a:t>(Hidden </a:t>
            </a:r>
            <a:r>
              <a:rPr kumimoji="1" lang="en-US" altLang="ko-KR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터미널 또는 단말기  ㅇ 디스플레이 및 입력 등의 기능을 갖는 단말장치를 일컫는 매우 일반적인 용어 ㅇ tty (Teletypewriter)    - 과거 유닉스에서 호스트에 비동기 직렬통신 방식으로 "/>
              </a:rPr>
              <a:t>Terminal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Problem)</a:t>
            </a:r>
            <a:endParaRPr lang="en-US" altLang="ko-KR" b="0" dirty="0" smtClean="0"/>
          </a:p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무선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LAN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는 양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보여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통신 (Communications) ㅇ 송수신 간에 약속된 수단 및 절차에 의해 채널을 통해 정보를 주고받는 것(기술)   * 통신 이론 (Communication Theory)    . 통신채널 양 단 간에 신뢰적인 정보 신호의 "/>
              </a:rPr>
              <a:t>통신</a:t>
            </a:r>
            <a:r>
              <a:rPr lang="ko-KR" altLang="en-US" dirty="0" smtClean="0"/>
              <a:t>이 가능하나</a:t>
            </a:r>
            <a:r>
              <a:rPr lang="en-US" altLang="ko-KR" dirty="0" smtClean="0"/>
              <a:t>,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 사이에는 통신이 불가 그래서 둘다 가운데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노드에게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신호를 보낼 때 서로 보낸 지를 모르기 때문에 충돌이 일어날 수 있음</a:t>
            </a:r>
            <a:endParaRPr lang="en-US" altLang="ko-KR" dirty="0" smtClean="0"/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http://www.ktword.co.kr/abbr_view.php?m_temp1=3262 + </a:t>
            </a:r>
            <a:r>
              <a:rPr kumimoji="0" lang="ko-KR" altLang="en-US" kern="0" dirty="0" smtClean="0">
                <a:sym typeface="굴림" pitchFamily="50" charset="-127"/>
              </a:rPr>
              <a:t>첨언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2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06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ko-KR" sz="1200" b="1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Exposed Terminal Problem </a:t>
            </a:r>
            <a:r>
              <a:rPr kumimoji="1" lang="ko-KR" altLang="en-US" sz="1200" b="1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 먼지</a:t>
            </a:r>
            <a:endParaRPr kumimoji="0" lang="en-US" altLang="ko-KR" b="1" u="sng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053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169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217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13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3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2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59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3600" dirty="0" smtClean="0"/>
              <a:t>Wireless Networks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2018-09-01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 / Collision Detection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sensing, deferral as in CSMA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Collisions detected within short time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Colliding transmissions aborted, reducing channel wastage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Collision detection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in wired LANs: measure signal strengths, compare transmitted, received signals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Difficult in wireless LANs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: receiver shut off while transmitting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183659"/>
            <a:ext cx="2885368" cy="25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 / Collision </a:t>
            </a: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Avoidance</a:t>
            </a: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Sender</a:t>
            </a: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If sense channel idle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DISF sec., then transmit entire frame (no collision detection)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If sense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channel busy then binary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backoff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Receiver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received OK return ACK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after SIFS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(ACK is needed due to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hidden terminal problem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01" y="4227923"/>
            <a:ext cx="3353644" cy="25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Hidden Terminal Problem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56826"/>
            <a:ext cx="7677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Problem</a:t>
            </a: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Two nodes, hidden from each other, transmit complete frames to base station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Wasted bandwidth for long duration!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Solution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small reservation packets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track reservation interval with internal “network allocation vector” (NAV)</a:t>
            </a: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Sender transmits short RTS (Request To Send) packet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indicates duration of transmission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Receiver replies with short CTS (Clear To Send) packet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Notifying (possibly hidden) nodes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Hidden nodes will not transmit for specified duration: NAV</a:t>
            </a: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074088"/>
            <a:ext cx="2808312" cy="27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Exposed Terminal Problem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 B is transmitting to node A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 C has a packet to be transmitted to node D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But, node C defers its transmission since node C is within node B’s transmission range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 C is an exposed terminal to node B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Reduction of channel utilization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108" y="3681561"/>
            <a:ext cx="3848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Centralized MAC: Static versus Dynamic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Static MAC well suited for circuit switching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Voice-oriented 1G/2G cellular system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Inefficient for packet switching, i.e. bandwidth is wasted when not utilized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Dynamic MAC is needed to handle various traffic patterns and </a:t>
            </a:r>
            <a:r>
              <a:rPr lang="en-US" altLang="ko-KR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QoS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requirement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Polling scheme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Dynamic TDMA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Dynamic TDMA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Frames divided into resource request (i.e. mini slots) and data slots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ALOHA variations be used for request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slots are allocated based on requests and scheduling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74786"/>
            <a:ext cx="8972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Polling 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592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 master polls a slave for the transmission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Based on the polling order scheduling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TDD inherently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 master polls a slave for the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transmission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Concern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Polling overhead</a:t>
            </a: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the traffic load is light, polling overhead is relatively high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Latency, especially when lightly loaded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Single point of failure (master node)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MAC layer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Some backgrounds on Wireless channel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Wireless versus Wired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Model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Adaptive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Multi-carrier modulation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edium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ccess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ontrol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Determines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who/when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transmit a packet through channel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Provides MAC-specific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framing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Fragmentation, splitting into slots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Provides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error control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mechanism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detect the errors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correct the errors (ex ARQ, FEC, etc.)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Performs management functions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Power saving, etc.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Distributed vs Centralized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Distributed and contention-based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Random Access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Robust to a single point failure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Good for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bursty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traffic in light load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Centralized and controlled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Controlled by BS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More controllable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Could be more efficient, esp. with many users in heavy load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Random Access  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When node has packets to send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Transmit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without a priori coordination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among nodes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 or more transmitting nodes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 collision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Random access MAC protocol specifies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detect collisions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recover from collisions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Examples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Slotted ALOHA, ALOHA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CSMA, CSMA/CD, CSMA/CA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Pure (</a:t>
            </a:r>
            <a:r>
              <a:rPr lang="en-US" altLang="ko-KR" dirty="0" err="1" smtClean="0"/>
              <a:t>unslotted</a:t>
            </a:r>
            <a:r>
              <a:rPr lang="en-US" altLang="ko-KR" dirty="0" smtClean="0"/>
              <a:t>)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2456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err="1" smtClean="0">
                    <a:latin typeface="Arial"/>
                    <a:ea typeface="굴림"/>
                    <a:cs typeface="Tahoma" panose="020B0604030504040204" pitchFamily="34" charset="0"/>
                  </a:rPr>
                  <a:t>Unslotted</a:t>
                </a:r>
                <a:r>
                  <a:rPr lang="en-US" altLang="ko-KR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 ALOHA: simpler, no synchronization</a:t>
                </a:r>
              </a:p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When frame first arrives</a:t>
                </a:r>
              </a:p>
              <a:p>
                <a:pPr marL="648000" lvl="1" indent="-28575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Transmit immediately</a:t>
                </a:r>
              </a:p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Collision probability increase</a:t>
                </a:r>
              </a:p>
              <a:p>
                <a:pPr marL="800100" lvl="1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Frame 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collides with other frames sent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-1,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+1] </a:t>
                </a:r>
              </a:p>
              <a:p>
                <a:pPr marL="800100" lvl="1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2456057"/>
              </a:xfrm>
              <a:prstGeom prst="rect">
                <a:avLst/>
              </a:prstGeom>
              <a:blipFill>
                <a:blip r:embed="rId3"/>
                <a:stretch>
                  <a:fillRect l="-1022" t="-1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23" y="3415164"/>
            <a:ext cx="7162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Slotted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53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Assumptions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 frames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size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is divided into equal size slots,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time to transmit 1 frame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start to transmit frames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only at beginning of slots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are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synchronized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2 or more nodes transmit in slot, all nodes detect collision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Operation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node obtain fresh frame, it transmits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in next slot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 collision, node can send new frame in next slot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If collision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node retransmits frame in each subsequent slot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with prob. P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until success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39" y="4368312"/>
            <a:ext cx="5532289" cy="2389095"/>
          </a:xfrm>
          <a:prstGeom prst="rect">
            <a:avLst/>
          </a:prstGeom>
        </p:spPr>
      </p:pic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Slotted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Single active node can continuously transmit at full rate of channel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Highly decentralized: only slots in nodes need to be in sync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simple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Collisions,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wasting slots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Idle slots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may be able to detect collision in less than time to transmit packet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Listen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before transmit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channel sensed idle: transmit entire frame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channel sensed busy, defer transmission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32" y="2915046"/>
            <a:ext cx="6325828" cy="38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71261</TotalTime>
  <Words>814</Words>
  <Application>Microsoft Office PowerPoint</Application>
  <PresentationFormat>화면 슬라이드 쇼(4:3)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Wireless Networks   Jae Jun Ha  Media Computing and Networking Laboratory POSTECH  2018-09-01</vt:lpstr>
      <vt:lpstr>Contents</vt:lpstr>
      <vt:lpstr>MAC</vt:lpstr>
      <vt:lpstr>Distributed vs Centralized</vt:lpstr>
      <vt:lpstr>Random Access  MAC</vt:lpstr>
      <vt:lpstr>Pure (unslotted) ALOHA</vt:lpstr>
      <vt:lpstr>Slotted ALOHA</vt:lpstr>
      <vt:lpstr>Slotted ALOHA</vt:lpstr>
      <vt:lpstr>CSMA</vt:lpstr>
      <vt:lpstr>CSMA/CD</vt:lpstr>
      <vt:lpstr>CSMA/CA</vt:lpstr>
      <vt:lpstr>Hidden Terminal Problem</vt:lpstr>
      <vt:lpstr>CSMA/CA</vt:lpstr>
      <vt:lpstr>CSMA/CA</vt:lpstr>
      <vt:lpstr>Exposed Terminal Problem</vt:lpstr>
      <vt:lpstr>Centralized MAC: Static versus Dynamic</vt:lpstr>
      <vt:lpstr>Dynamic TDMA</vt:lpstr>
      <vt:lpstr>Polling 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3852</cp:revision>
  <cp:lastPrinted>2018-08-16T16:32:18Z</cp:lastPrinted>
  <dcterms:created xsi:type="dcterms:W3CDTF">2010-07-29T14:05:23Z</dcterms:created>
  <dcterms:modified xsi:type="dcterms:W3CDTF">2018-08-30T16:56:19Z</dcterms:modified>
</cp:coreProperties>
</file>