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58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98" d="100"/>
          <a:sy n="98" d="100"/>
        </p:scale>
        <p:origin x="29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5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Algorithm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Brute force</a:t>
                </a:r>
              </a:p>
              <a:p>
                <a:pPr lvl="1"/>
                <a:r>
                  <a:rPr lang="en-US" altLang="ko-KR" kern="0" dirty="0" smtClean="0"/>
                  <a:t>Enumerate all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kern="0" dirty="0" smtClean="0"/>
                  <a:t> case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kern="0" dirty="0" smtClean="0"/>
                  <a:t> </a:t>
                </a:r>
                <a:endParaRPr lang="en-US" altLang="ko-KR" kern="0" dirty="0"/>
              </a:p>
              <a:p>
                <a:pPr lvl="1"/>
                <a:r>
                  <a:rPr lang="en-US" altLang="ko-KR" kern="0" dirty="0" smtClean="0"/>
                  <a:t>Maximum weighted matching</a:t>
                </a:r>
              </a:p>
              <a:p>
                <a:pPr lvl="1"/>
                <a:endParaRPr lang="en-US" altLang="ko-KR" kern="0" dirty="0"/>
              </a:p>
              <a:p>
                <a:r>
                  <a:rPr lang="en-US" altLang="ko-KR" kern="0" dirty="0" smtClean="0"/>
                  <a:t>“Maximum weighted matching” means</a:t>
                </a:r>
                <a:endParaRPr lang="en-US" altLang="ko-KR" kern="0" dirty="0"/>
              </a:p>
              <a:p>
                <a:pPr lvl="2"/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blipFill>
                <a:blip r:embed="rId3"/>
                <a:stretch>
                  <a:fillRect l="-593" t="-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 bwMode="auto">
          <a:xfrm>
            <a:off x="1331640" y="4509120"/>
            <a:ext cx="52770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AP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508104" y="4509120"/>
            <a:ext cx="54213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UE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1437401" y="4878829"/>
            <a:ext cx="316185" cy="31618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37401" y="5229200"/>
            <a:ext cx="316185" cy="31618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37401" y="5589240"/>
            <a:ext cx="316185" cy="31618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 rot="16200000">
            <a:off x="1322633" y="5856195"/>
            <a:ext cx="39626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...</a:t>
            </a:r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1437401" y="6199209"/>
            <a:ext cx="316185" cy="31618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621079" y="4840831"/>
            <a:ext cx="316185" cy="31618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21078" y="5210235"/>
            <a:ext cx="316185" cy="31618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21077" y="5587576"/>
            <a:ext cx="316185" cy="31618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 rot="16200000">
            <a:off x="5511487" y="5892321"/>
            <a:ext cx="39626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...</a:t>
            </a:r>
            <a:endParaRPr lang="ko-KR" altLang="en-US" sz="2000" dirty="0"/>
          </a:p>
        </p:txBody>
      </p:sp>
      <p:sp>
        <p:nvSpPr>
          <p:cNvPr id="36" name="타원 35"/>
          <p:cNvSpPr/>
          <p:nvPr/>
        </p:nvSpPr>
        <p:spPr>
          <a:xfrm>
            <a:off x="5622464" y="6229698"/>
            <a:ext cx="316185" cy="31618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직선 연결선 12"/>
          <p:cNvCxnSpPr>
            <a:stCxn id="7" idx="6"/>
            <a:endCxn id="32" idx="2"/>
          </p:cNvCxnSpPr>
          <p:nvPr/>
        </p:nvCxnSpPr>
        <p:spPr bwMode="auto">
          <a:xfrm flipV="1">
            <a:off x="1753586" y="4998924"/>
            <a:ext cx="3867493" cy="379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endCxn id="36" idx="2"/>
          </p:cNvCxnSpPr>
          <p:nvPr/>
        </p:nvCxnSpPr>
        <p:spPr bwMode="auto">
          <a:xfrm>
            <a:off x="1753586" y="4998924"/>
            <a:ext cx="3868878" cy="13888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28" idx="6"/>
            <a:endCxn id="32" idx="2"/>
          </p:cNvCxnSpPr>
          <p:nvPr/>
        </p:nvCxnSpPr>
        <p:spPr bwMode="auto">
          <a:xfrm flipV="1">
            <a:off x="1753586" y="4998924"/>
            <a:ext cx="3867493" cy="3883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>
            <a:stCxn id="29" idx="6"/>
          </p:cNvCxnSpPr>
          <p:nvPr/>
        </p:nvCxnSpPr>
        <p:spPr bwMode="auto">
          <a:xfrm flipV="1">
            <a:off x="1753586" y="5387293"/>
            <a:ext cx="3867491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2499503" y="4561239"/>
                <a:ext cx="1480341" cy="44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r>
                        <a:rPr lang="en-US" altLang="ko-KR" sz="11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 ker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100" i="1" ker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f>
                        <m:fPr>
                          <m:ctrlP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altLang="ko-KR" sz="11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03" y="4561239"/>
                <a:ext cx="1480341" cy="44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/>
          <p:cNvCxnSpPr/>
          <p:nvPr/>
        </p:nvCxnSpPr>
        <p:spPr bwMode="auto">
          <a:xfrm>
            <a:off x="1753584" y="5745668"/>
            <a:ext cx="3900260" cy="3335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776" y="4840831"/>
            <a:ext cx="3014865" cy="1540919"/>
          </a:xfrm>
          <a:prstGeom prst="rect">
            <a:avLst/>
          </a:prstGeom>
        </p:spPr>
      </p:pic>
      <p:cxnSp>
        <p:nvCxnSpPr>
          <p:cNvPr id="65" name="직선 연결선 64"/>
          <p:cNvCxnSpPr>
            <a:stCxn id="31" idx="6"/>
          </p:cNvCxnSpPr>
          <p:nvPr/>
        </p:nvCxnSpPr>
        <p:spPr bwMode="auto">
          <a:xfrm>
            <a:off x="1753586" y="6357302"/>
            <a:ext cx="3867491" cy="593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endCxn id="33" idx="2"/>
          </p:cNvCxnSpPr>
          <p:nvPr/>
        </p:nvCxnSpPr>
        <p:spPr bwMode="auto">
          <a:xfrm>
            <a:off x="1753584" y="4981831"/>
            <a:ext cx="3867494" cy="3864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28" idx="6"/>
            <a:endCxn id="34" idx="2"/>
          </p:cNvCxnSpPr>
          <p:nvPr/>
        </p:nvCxnSpPr>
        <p:spPr bwMode="auto">
          <a:xfrm>
            <a:off x="1753586" y="5387293"/>
            <a:ext cx="3867491" cy="3583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8" name="그룹 97"/>
          <p:cNvGrpSpPr/>
          <p:nvPr/>
        </p:nvGrpSpPr>
        <p:grpSpPr>
          <a:xfrm>
            <a:off x="1753584" y="4981831"/>
            <a:ext cx="3867495" cy="1449815"/>
            <a:chOff x="1753584" y="4981831"/>
            <a:chExt cx="3867495" cy="1449815"/>
          </a:xfrm>
        </p:grpSpPr>
        <p:cxnSp>
          <p:nvCxnSpPr>
            <p:cNvPr id="91" name="직선 연결선 90"/>
            <p:cNvCxnSpPr>
              <a:endCxn id="32" idx="2"/>
            </p:cNvCxnSpPr>
            <p:nvPr/>
          </p:nvCxnSpPr>
          <p:spPr bwMode="auto">
            <a:xfrm>
              <a:off x="1753584" y="4981831"/>
              <a:ext cx="3867495" cy="17093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>
              <a:endCxn id="33" idx="2"/>
            </p:cNvCxnSpPr>
            <p:nvPr/>
          </p:nvCxnSpPr>
          <p:spPr bwMode="auto">
            <a:xfrm>
              <a:off x="1786353" y="4998924"/>
              <a:ext cx="3834725" cy="369404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>
              <a:stCxn id="28" idx="6"/>
              <a:endCxn id="34" idx="2"/>
            </p:cNvCxnSpPr>
            <p:nvPr/>
          </p:nvCxnSpPr>
          <p:spPr bwMode="auto">
            <a:xfrm>
              <a:off x="1753586" y="5387293"/>
              <a:ext cx="3867491" cy="358376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>
              <a:stCxn id="31" idx="6"/>
            </p:cNvCxnSpPr>
            <p:nvPr/>
          </p:nvCxnSpPr>
          <p:spPr bwMode="auto">
            <a:xfrm>
              <a:off x="1753586" y="6357302"/>
              <a:ext cx="3866107" cy="74344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653440" y="3744254"/>
                <a:ext cx="2912977" cy="50687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kern="100" spc="-5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ko-KR" sz="1800" b="0" i="0" kern="100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x-none" altLang="ko-KR" sz="1800" kern="100" spc="-5" smtClean="0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ko-KR" altLang="ko-KR" sz="1800" i="1" kern="100" spc="-5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800" i="1" kern="100" spc="-5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none" altLang="ko-KR" sz="1800" kern="100" spc="-5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x-none" altLang="ko-KR" sz="1800" kern="100" spc="-5">
                                  <a:latin typeface="Cambria Math"/>
                                </a:rPr>
                                <m:t>𝒊</m:t>
                              </m:r>
                              <m:r>
                                <a:rPr lang="x-none" altLang="ko-KR" sz="1800" kern="100" spc="-5">
                                  <a:latin typeface="Cambria Math"/>
                                </a:rPr>
                                <m:t>,</m:t>
                              </m:r>
                              <m:r>
                                <a:rPr lang="x-none" altLang="ko-KR" sz="1800" kern="100" spc="-5"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x-none" altLang="ko-KR" sz="1800" kern="100" spc="-5">
                                  <a:latin typeface="Cambria Math"/>
                                </a:rPr>
                                <m:t>𝒔𝒖𝒑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kern="100" spc="-5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x-none" altLang="ko-KR" sz="1800" kern="100" spc="-5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ko-KR" altLang="ko-KR" sz="1800" i="1" kern="100" spc="-5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800" i="1" kern="100" spc="-5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none" altLang="ko-KR" sz="1800" kern="100" spc="-5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x-none" altLang="ko-KR" sz="1800" kern="100" spc="-5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x-none" altLang="ko-KR" sz="1800" kern="100" spc="-5">
                                  <a:latin typeface="Cambria Math"/>
                                </a:rPr>
                                <m:t>𝒓𝒆𝒒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kern="100" spc="-5" smtClean="0">
                          <a:latin typeface="Cambria Math" panose="02040503050406030204" pitchFamily="18" charset="0"/>
                        </a:rPr>
                        <m:t>,0}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40" y="3744254"/>
                <a:ext cx="2912977" cy="506870"/>
              </a:xfrm>
              <a:prstGeom prst="rect">
                <a:avLst/>
              </a:prstGeom>
              <a:blipFill>
                <a:blip r:embed="rId6"/>
                <a:stretch>
                  <a:fillRect b="-35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꺾인 연결선 7"/>
          <p:cNvCxnSpPr>
            <a:stCxn id="5" idx="1"/>
          </p:cNvCxnSpPr>
          <p:nvPr/>
        </p:nvCxnSpPr>
        <p:spPr bwMode="auto">
          <a:xfrm rot="10800000" flipV="1">
            <a:off x="3239722" y="3997689"/>
            <a:ext cx="413719" cy="711486"/>
          </a:xfrm>
          <a:prstGeom prst="bentConnector2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6219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87859</TotalTime>
  <Words>16</Words>
  <Application>Microsoft Office PowerPoint</Application>
  <PresentationFormat>화면 슬라이드 쇼(4:3)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Cambria Math</vt:lpstr>
      <vt:lpstr>Wingdings</vt:lpstr>
      <vt:lpstr>pres</vt:lpstr>
      <vt:lpstr>Offline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5764</cp:revision>
  <cp:lastPrinted>2018-08-16T16:32:18Z</cp:lastPrinted>
  <dcterms:created xsi:type="dcterms:W3CDTF">2010-07-29T14:05:23Z</dcterms:created>
  <dcterms:modified xsi:type="dcterms:W3CDTF">2019-01-17T04:27:18Z</dcterms:modified>
</cp:coreProperties>
</file>