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760" r:id="rId2"/>
    <p:sldId id="758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06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5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maximize </a:t>
            </a:r>
            <a:r>
              <a:rPr lang="en-US" altLang="ko-KR" dirty="0" err="1"/>
              <a:t>QoE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68313" y="1052513"/>
            <a:ext cx="8229600" cy="59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굴림" panose="020B0600000101010101" pitchFamily="50" charset="-127"/>
              <a:buChar char="‒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t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t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 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smtClean="0"/>
              <a:t>전체적인 </a:t>
            </a:r>
            <a:r>
              <a:rPr lang="en-US" altLang="ko-KR" kern="0" dirty="0" err="1" smtClean="0"/>
              <a:t>QoE</a:t>
            </a:r>
            <a:r>
              <a:rPr lang="ko-KR" altLang="en-US" kern="0" dirty="0" smtClean="0"/>
              <a:t>를 최대화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주기적으로 </a:t>
            </a:r>
            <a:r>
              <a:rPr lang="en-US" altLang="ko-KR" kern="0" dirty="0" smtClean="0"/>
              <a:t>Utility Function</a:t>
            </a:r>
            <a:r>
              <a:rPr lang="ko-KR" altLang="en-US" kern="0" dirty="0" smtClean="0"/>
              <a:t>을 이용해 </a:t>
            </a:r>
            <a:r>
              <a:rPr lang="en-US" altLang="ko-KR" kern="0" dirty="0" smtClean="0"/>
              <a:t>UE</a:t>
            </a:r>
            <a:r>
              <a:rPr lang="ko-KR" altLang="en-US" kern="0" dirty="0" smtClean="0"/>
              <a:t>들의 </a:t>
            </a:r>
            <a:r>
              <a:rPr lang="en-US" altLang="ko-KR" kern="0" dirty="0" smtClean="0"/>
              <a:t>Quality</a:t>
            </a:r>
            <a:r>
              <a:rPr lang="ko-KR" altLang="en-US" kern="0" dirty="0" smtClean="0"/>
              <a:t>를 측정하는 것은 큰 문제가 없음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하지만 주기적으로 </a:t>
            </a:r>
            <a:r>
              <a:rPr lang="en-US" altLang="ko-KR" kern="0" dirty="0" smtClean="0"/>
              <a:t>AP </a:t>
            </a:r>
            <a:r>
              <a:rPr lang="ko-KR" altLang="en-US" kern="0" dirty="0" smtClean="0"/>
              <a:t>및 </a:t>
            </a:r>
            <a:r>
              <a:rPr lang="en-US" altLang="ko-KR" kern="0" dirty="0" smtClean="0"/>
              <a:t>Bitrate </a:t>
            </a:r>
            <a:r>
              <a:rPr lang="ko-KR" altLang="en-US" kern="0" dirty="0" smtClean="0"/>
              <a:t>선택은 </a:t>
            </a:r>
            <a:r>
              <a:rPr lang="en-US" altLang="ko-KR" kern="0" dirty="0" smtClean="0"/>
              <a:t>overhead</a:t>
            </a:r>
            <a:r>
              <a:rPr lang="ko-KR" altLang="en-US" kern="0" dirty="0" smtClean="0"/>
              <a:t>가 상당함</a:t>
            </a:r>
            <a:endParaRPr lang="en-US" altLang="ko-KR" b="1" kern="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kern="0" dirty="0" smtClean="0"/>
              <a:t>그래서 새로운 </a:t>
            </a:r>
            <a:r>
              <a:rPr lang="en-US" altLang="ko-KR" kern="0" dirty="0" smtClean="0"/>
              <a:t>UE</a:t>
            </a:r>
            <a:r>
              <a:rPr lang="ko-KR" altLang="en-US" kern="0" dirty="0" smtClean="0"/>
              <a:t>가 특정 </a:t>
            </a:r>
            <a:r>
              <a:rPr lang="en-US" altLang="ko-KR" kern="0" dirty="0" smtClean="0"/>
              <a:t>AP</a:t>
            </a:r>
            <a:r>
              <a:rPr lang="ko-KR" altLang="en-US" kern="0" dirty="0" smtClean="0"/>
              <a:t>에 붙거나 기존의 </a:t>
            </a:r>
            <a:r>
              <a:rPr lang="en-US" altLang="ko-KR" kern="0" dirty="0" smtClean="0"/>
              <a:t>UE</a:t>
            </a:r>
            <a:r>
              <a:rPr lang="ko-KR" altLang="en-US" kern="0" dirty="0" smtClean="0"/>
              <a:t>가 </a:t>
            </a:r>
            <a:r>
              <a:rPr lang="en-US" altLang="ko-KR" kern="0" dirty="0" smtClean="0"/>
              <a:t>AP</a:t>
            </a:r>
            <a:r>
              <a:rPr lang="ko-KR" altLang="en-US" kern="0" dirty="0" smtClean="0"/>
              <a:t>를 </a:t>
            </a:r>
            <a:r>
              <a:rPr lang="ko-KR" altLang="en-US" kern="0" dirty="0" smtClean="0"/>
              <a:t>바꿀 </a:t>
            </a:r>
            <a:r>
              <a:rPr lang="ko-KR" altLang="en-US" kern="0" dirty="0" smtClean="0"/>
              <a:t>때 최적화 과정 진행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23533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maximize </a:t>
            </a:r>
            <a:r>
              <a:rPr lang="en-US" altLang="ko-KR" dirty="0" err="1"/>
              <a:t>QoE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내용 개체 틀 2"/>
              <p:cNvSpPr txBox="1">
                <a:spLocks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굴림" panose="020B0600000101010101" pitchFamily="50" charset="-127"/>
                  <a:buChar char="‒"/>
                  <a:defRPr kumimoji="1" sz="18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SzPct val="80000"/>
                  <a:buFont typeface="Wingdings" panose="05000000000000000000" pitchFamily="2" charset="2"/>
                  <a:buChar char="ú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33"/>
                  </a:buClr>
                  <a:buFont typeface="Wingdings" panose="05000000000000000000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t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 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ko-KR" kern="0" dirty="0" smtClean="0"/>
                  <a:t>New UE</a:t>
                </a:r>
              </a:p>
              <a:p>
                <a:pPr lvl="1"/>
                <a:r>
                  <a:rPr lang="en-US" altLang="ko-KR" kern="0" dirty="0" smtClean="0"/>
                  <a:t>If </a:t>
                </a:r>
                <a:r>
                  <a:rPr lang="en-US" altLang="ko-KR" kern="0" dirty="0"/>
                  <a:t>there </a:t>
                </a:r>
                <a:r>
                  <a:rPr lang="en-US" altLang="ko-KR" kern="0" dirty="0" smtClean="0"/>
                  <a:t>are </a:t>
                </a:r>
                <a:r>
                  <a:rPr lang="en-US" altLang="ko-KR" b="1" u="sng" kern="0" dirty="0" smtClean="0"/>
                  <a:t>APs</a:t>
                </a:r>
                <a:r>
                  <a:rPr lang="en-US" altLang="ko-KR" kern="0" dirty="0" smtClean="0"/>
                  <a:t> </a:t>
                </a:r>
                <a:r>
                  <a:rPr lang="en-US" altLang="ko-KR" kern="0" dirty="0"/>
                  <a:t>which can </a:t>
                </a:r>
                <a:r>
                  <a:rPr lang="en-US" altLang="ko-KR" u="sng" kern="0" dirty="0"/>
                  <a:t>fulfill UE's request</a:t>
                </a:r>
                <a:endParaRPr lang="en-US" altLang="ko-KR" u="sng" dirty="0"/>
              </a:p>
              <a:p>
                <a:pPr lvl="2"/>
                <a:r>
                  <a:rPr lang="en-US" altLang="ko-KR" kern="0" dirty="0" smtClean="0"/>
                  <a:t>New UE can get full service (There is no problem)</a:t>
                </a:r>
                <a:endParaRPr lang="en-US" altLang="ko-KR" kern="0" dirty="0"/>
              </a:p>
              <a:p>
                <a:pPr lvl="1"/>
                <a:r>
                  <a:rPr lang="en-US" altLang="ko-KR" kern="0" dirty="0"/>
                  <a:t>If there </a:t>
                </a:r>
                <a:r>
                  <a:rPr lang="en-US" altLang="ko-KR" kern="0" dirty="0" smtClean="0"/>
                  <a:t>are </a:t>
                </a:r>
                <a:r>
                  <a:rPr lang="en-US" altLang="ko-KR" b="1" u="sng" kern="0" dirty="0" smtClean="0"/>
                  <a:t>no APs</a:t>
                </a:r>
                <a:r>
                  <a:rPr lang="en-US" altLang="ko-KR" b="1" kern="0" dirty="0" smtClean="0"/>
                  <a:t> </a:t>
                </a:r>
                <a:r>
                  <a:rPr lang="en-US" altLang="ko-KR" kern="0" dirty="0"/>
                  <a:t>which can </a:t>
                </a:r>
                <a:r>
                  <a:rPr lang="en-US" altLang="ko-KR" u="sng" kern="0" dirty="0"/>
                  <a:t>fulfill UE's request</a:t>
                </a:r>
                <a:endParaRPr lang="en-US" altLang="ko-KR" u="sng" dirty="0"/>
              </a:p>
              <a:p>
                <a:pPr lvl="2"/>
                <a:r>
                  <a:rPr lang="en-US" altLang="ko-KR" kern="0" dirty="0" smtClean="0"/>
                  <a:t>Check each </a:t>
                </a:r>
                <a:r>
                  <a:rPr lang="en-US" altLang="ko-KR" kern="0" dirty="0" smtClean="0"/>
                  <a:t>APs(m)</a:t>
                </a:r>
                <a:endParaRPr lang="en-US" altLang="ko-KR" kern="0" dirty="0" smtClean="0"/>
              </a:p>
              <a:p>
                <a:pPr lvl="3"/>
                <a:r>
                  <a:rPr lang="en-US" altLang="ko-KR" kern="0" dirty="0" smtClean="0"/>
                  <a:t>Sort UE by requested bitrate (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kern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kern="0" dirty="0" smtClean="0"/>
                  <a:t> )</a:t>
                </a:r>
              </a:p>
              <a:p>
                <a:pPr lvl="3"/>
                <a:r>
                  <a:rPr lang="en-US" altLang="ko-KR" kern="0" dirty="0" smtClean="0"/>
                  <a:t>Choose K UEs which have high requested bitrate</a:t>
                </a:r>
              </a:p>
              <a:p>
                <a:pPr lvl="4"/>
                <a:r>
                  <a:rPr lang="en-US" altLang="ko-KR" kern="0" dirty="0" smtClean="0"/>
                  <a:t>Consider three case</a:t>
                </a:r>
              </a:p>
              <a:p>
                <a:pPr lvl="5"/>
                <a:r>
                  <a:rPr lang="en-US" altLang="ko-KR" kern="0" dirty="0" smtClean="0"/>
                  <a:t>Keep current status </a:t>
                </a:r>
                <a:r>
                  <a:rPr lang="en-US" altLang="ko-KR" kern="0" dirty="0"/>
                  <a:t>(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kern="0" dirty="0"/>
                  <a:t> )</a:t>
                </a:r>
                <a:endParaRPr lang="en-US" altLang="ko-KR" kern="0" dirty="0" smtClean="0"/>
              </a:p>
              <a:p>
                <a:pPr lvl="5"/>
                <a:r>
                  <a:rPr lang="en-US" altLang="ko-KR" kern="0" dirty="0" smtClean="0"/>
                  <a:t>Decrease K UE’s bitrate one step until total </a:t>
                </a:r>
                <a:r>
                  <a:rPr lang="en-US" altLang="ko-KR" kern="0" dirty="0" err="1" smtClean="0"/>
                  <a:t>QoE</a:t>
                </a:r>
                <a:r>
                  <a:rPr lang="en-US" altLang="ko-KR" kern="0" dirty="0" smtClean="0"/>
                  <a:t> is maximized </a:t>
                </a:r>
                <a:r>
                  <a:rPr lang="en-US" altLang="ko-KR" kern="0" dirty="0"/>
                  <a:t>(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ko-KR" kern="0" dirty="0"/>
                  <a:t> )</a:t>
                </a:r>
                <a:endParaRPr lang="en-US" altLang="ko-KR" kern="0" dirty="0" smtClean="0"/>
              </a:p>
              <a:p>
                <a:pPr lvl="5"/>
                <a:r>
                  <a:rPr lang="en-US" altLang="ko-KR" kern="0" dirty="0" smtClean="0"/>
                  <a:t>Change other APs </a:t>
                </a:r>
                <a:r>
                  <a:rPr lang="en-US" altLang="ko-KR" kern="0" dirty="0"/>
                  <a:t>(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kern="0" dirty="0"/>
                  <a:t> </a:t>
                </a:r>
                <a:r>
                  <a:rPr lang="en-US" altLang="ko-KR" kern="0" dirty="0" smtClean="0"/>
                  <a:t>)</a:t>
                </a:r>
                <a:endParaRPr lang="en-US" altLang="ko-KR" kern="0" dirty="0"/>
              </a:p>
              <a:p>
                <a:pPr lvl="3"/>
                <a:r>
                  <a:rPr lang="en-US" altLang="ko-KR" kern="0" dirty="0" smtClean="0"/>
                  <a:t>Choose best case which maximize total </a:t>
                </a:r>
                <a:r>
                  <a:rPr lang="en-US" altLang="ko-KR" kern="0" dirty="0" err="1" smtClean="0"/>
                  <a:t>QoE</a:t>
                </a:r>
                <a:endParaRPr lang="en-US" altLang="ko-KR" kern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b="0" i="1" kern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ko-KR" i="1" ker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kern="0" dirty="0"/>
              </a:p>
              <a:p>
                <a:pPr lvl="3"/>
                <a:endParaRPr lang="en-US" altLang="ko-KR" kern="0" dirty="0" smtClean="0"/>
              </a:p>
            </p:txBody>
          </p:sp>
        </mc:Choice>
        <mc:Fallback>
          <p:sp>
            <p:nvSpPr>
              <p:cNvPr id="1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1052513"/>
                <a:ext cx="8229600" cy="5904879"/>
              </a:xfrm>
              <a:prstGeom prst="rect">
                <a:avLst/>
              </a:prstGeom>
              <a:blipFill>
                <a:blip r:embed="rId3"/>
                <a:stretch>
                  <a:fillRect l="-593" t="-8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1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89040</TotalTime>
  <Words>100</Words>
  <Application>Microsoft Office PowerPoint</Application>
  <PresentationFormat>화면 슬라이드 쇼(4:3)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Wingdings</vt:lpstr>
      <vt:lpstr>pres</vt:lpstr>
      <vt:lpstr>maximize QoE</vt:lpstr>
      <vt:lpstr>maximize QoE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5820</cp:revision>
  <cp:lastPrinted>2018-08-16T16:32:18Z</cp:lastPrinted>
  <dcterms:created xsi:type="dcterms:W3CDTF">2010-07-29T14:05:23Z</dcterms:created>
  <dcterms:modified xsi:type="dcterms:W3CDTF">2019-01-22T00:35:18Z</dcterms:modified>
</cp:coreProperties>
</file>