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849" r:id="rId2"/>
    <p:sldId id="1208" r:id="rId3"/>
    <p:sldId id="1211" r:id="rId4"/>
    <p:sldId id="1207" r:id="rId5"/>
    <p:sldId id="1213" r:id="rId6"/>
    <p:sldId id="1210" r:id="rId7"/>
    <p:sldId id="1214" r:id="rId8"/>
    <p:sldId id="1215" r:id="rId9"/>
    <p:sldId id="1216" r:id="rId10"/>
    <p:sldId id="1218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5706" autoAdjust="0"/>
  </p:normalViewPr>
  <p:slideViewPr>
    <p:cSldViewPr>
      <p:cViewPr varScale="1">
        <p:scale>
          <a:sx n="64" d="100"/>
          <a:sy n="64" d="100"/>
        </p:scale>
        <p:origin x="19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영상마다 다른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curve fitting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계수를 만들기 위해 현재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개의 영상을 가지고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비디오를 만들었습니다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비디오를 만들기 위해 </a:t>
            </a:r>
            <a:r>
              <a:rPr kumimoji="1" lang="en-US" altLang="ko-KR" sz="120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FFmpeg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과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GPAC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라이브러리를 활용하였습니다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지금 고민 되는 부분이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비디오를 직접 만드는 것이기 때문에 실제로 영상에 사용할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어떻게 정할지에 대한 부분은 다른 논문 참조하면서 생각해보고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9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지난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번에 보여드렸던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formulation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입니다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0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저번에 제약조건이 많을 경우 문제를 풀기 어렵다는 피드백을 듣고 제약조건을 줄이고자 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먼저 각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UE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특정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로 받는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chunk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비율의 합이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인 것은 정의 부분으로 빼려고 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라그랑주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승수법을 쓰려면 제약조건 하나당 람다가 붙게 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그래서 첫번째 제약 조건은 환욱이 것처럼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Timeslot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마진 함수를 더해서 하는 방식을 생각하고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두번째 제약조건은 해당 조건이 있으면 문제를 풀기 힘들 것 같아 제거 하는 방법을 생각하고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마지막 제약조건만 고려한다고 해도 람다를 여러 개 사용해야합니다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람다가 여러 개면 문제를 풀 수 없기 때문에 여러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하나로 뭉치는 방법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1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굳이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bi-section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gradient method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사용할 필요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2020-01-17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Find bitrate which maximize sum of PSNR</a:t>
                </a:r>
              </a:p>
              <a:p>
                <a:pPr lvl="1"/>
                <a:r>
                  <a:rPr lang="en-US" altLang="ko-KR" dirty="0"/>
                  <a:t>Collects candidates of bitrate from MPD</a:t>
                </a:r>
              </a:p>
              <a:p>
                <a:pPr lvl="2"/>
                <a:r>
                  <a:rPr lang="en-US" altLang="ko-KR" dirty="0"/>
                  <a:t>Based on bitrate derived from lambda</a:t>
                </a:r>
              </a:p>
              <a:p>
                <a:pPr lvl="2"/>
                <a:r>
                  <a:rPr lang="en-US" altLang="ko-KR" dirty="0"/>
                  <a:t>Near two bitrates (bigger, less)</a:t>
                </a:r>
              </a:p>
              <a:p>
                <a:pPr lvl="1"/>
                <a:r>
                  <a:rPr lang="en-US" altLang="ko-KR" dirty="0"/>
                  <a:t>Decides bitrates using DFS (Maximizing PSNR)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/>
                  <a:t>Using timeslot </a:t>
                </a:r>
                <a:r>
                  <a:rPr lang="en-US" altLang="ko-KR" b="0"/>
                  <a:t>assigned to each UE</a:t>
                </a:r>
                <a:endParaRPr lang="ko-KR" altLang="en-US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DASH videos</a:t>
            </a:r>
          </a:p>
          <a:p>
            <a:r>
              <a:rPr lang="en-US" altLang="ko-KR" b="0" dirty="0"/>
              <a:t>Formulation</a:t>
            </a:r>
          </a:p>
          <a:p>
            <a:r>
              <a:rPr lang="en-US" altLang="ko-KR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3667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 videos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Different PSNR according to movies</a:t>
            </a:r>
          </a:p>
          <a:p>
            <a:pPr lvl="1"/>
            <a:r>
              <a:rPr lang="en-US" altLang="ko-KR" dirty="0"/>
              <a:t>Big buck bunny</a:t>
            </a:r>
          </a:p>
          <a:p>
            <a:pPr lvl="1"/>
            <a:r>
              <a:rPr lang="en-US" altLang="ko-KR" dirty="0"/>
              <a:t>Elephants dream</a:t>
            </a:r>
          </a:p>
          <a:p>
            <a:pPr lvl="1"/>
            <a:r>
              <a:rPr lang="en-US" altLang="ko-KR" dirty="0"/>
              <a:t>Tears of steel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FFmpeg</a:t>
            </a:r>
            <a:r>
              <a:rPr lang="en-US" altLang="ko-KR" dirty="0"/>
              <a:t>, GPAC, made DASH videos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Bitrate?</a:t>
            </a:r>
          </a:p>
          <a:p>
            <a:pPr lvl="1"/>
            <a:endParaRPr lang="en-US" altLang="ko-KR" dirty="0"/>
          </a:p>
        </p:txBody>
      </p:sp>
      <p:pic>
        <p:nvPicPr>
          <p:cNvPr id="1028" name="Picture 4" descr="ffmpeg에 대한 이미지 검색결과">
            <a:extLst>
              <a:ext uri="{FF2B5EF4-FFF2-40B4-BE49-F238E27FC236}">
                <a16:creationId xmlns:a16="http://schemas.microsoft.com/office/drawing/2014/main" id="{D12C7138-8BC6-47E0-BA53-435C0187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52" y="3429000"/>
            <a:ext cx="1728316" cy="17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ac multimedia에 대한 이미지 검색결과">
            <a:extLst>
              <a:ext uri="{FF2B5EF4-FFF2-40B4-BE49-F238E27FC236}">
                <a16:creationId xmlns:a16="http://schemas.microsoft.com/office/drawing/2014/main" id="{18E88FD8-0130-4491-B495-D74211FD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36" y="3429000"/>
            <a:ext cx="1598888" cy="15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052642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052642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46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40706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40706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88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Description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Ratio of file chunk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received from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ko-KR" sz="10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0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0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Service bitrate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recieved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8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Bandwidth between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and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Calculated using RSSI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e>
                                  <m:sub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Request bitrate from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altLang="ko-KR" sz="1400" dirty="0"/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Not decided by DASH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145560"/>
                  </p:ext>
                </p:extLst>
              </p:nvPr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08197" r="-169977" b="-1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208197" r="-169977" b="-10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756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51613" r="-169977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151613" r="-26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87500" r="-169977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487500" r="-266" b="-6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42353" r="-169977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55738" r="-169977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614118" r="-169977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614118" r="-266" b="-2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995082" r="-16997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85882" r="-169977" b="-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785882" r="-266" b="-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234426" r="-1699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58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9141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9141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4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</a:t>
                </a:r>
              </a:p>
              <a:p>
                <a:pPr lvl="1"/>
                <a:r>
                  <a:rPr lang="en-US" altLang="ko-KR" dirty="0"/>
                  <a:t>Consider merged bandwidth</a:t>
                </a:r>
              </a:p>
              <a:p>
                <a:pPr lvl="2"/>
                <a:r>
                  <a:rPr lang="en-US" altLang="ko-KR" dirty="0"/>
                  <a:t>Each pair (UE – AP connection) has a different RSSI value </a:t>
                </a:r>
                <a:endParaRPr lang="ko-KR" altLang="en-US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56775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96317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283968" y="4817023"/>
            <a:ext cx="648072" cy="360040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5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b="0" dirty="0"/>
              </a:p>
              <a:p>
                <a:pPr lvl="3"/>
                <a:endParaRPr lang="ko-KR" altLang="en-US" dirty="0"/>
              </a:p>
              <a:p>
                <a:pPr lvl="2"/>
                <a:endParaRPr lang="ko-KR" altLang="en-US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아래쪽 화살표 3"/>
          <p:cNvSpPr/>
          <p:nvPr/>
        </p:nvSpPr>
        <p:spPr>
          <a:xfrm>
            <a:off x="4572000" y="2060848"/>
            <a:ext cx="216024" cy="360040"/>
          </a:xfrm>
          <a:prstGeom prst="downArrow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82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577</Words>
  <Application>Microsoft Office PowerPoint</Application>
  <PresentationFormat>화면 슬라이드 쇼(4:3)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2020-01-17</vt:lpstr>
      <vt:lpstr>Contents</vt:lpstr>
      <vt:lpstr>DASH videos</vt:lpstr>
      <vt:lpstr>Formulation</vt:lpstr>
      <vt:lpstr>Formulation</vt:lpstr>
      <vt:lpstr>Formulation</vt:lpstr>
      <vt:lpstr>Formulation</vt:lpstr>
      <vt:lpstr>Lagrange Multiplier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</cp:lastModifiedBy>
  <cp:revision>137</cp:revision>
  <dcterms:created xsi:type="dcterms:W3CDTF">2020-01-02T02:20:46Z</dcterms:created>
  <dcterms:modified xsi:type="dcterms:W3CDTF">2020-01-16T23:02:24Z</dcterms:modified>
</cp:coreProperties>
</file>