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22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2045" autoAdjust="0"/>
  </p:normalViewPr>
  <p:slideViewPr>
    <p:cSldViewPr>
      <p:cViewPr>
        <p:scale>
          <a:sx n="100" d="100"/>
          <a:sy n="100" d="100"/>
        </p:scale>
        <p:origin x="34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보다는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조절 한다는 표현이 적합해서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로 바꿈</a:t>
                </a:r>
                <a:endParaRPr lang="en-US" altLang="ko-KR" baseline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23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97A0ABB-69AE-4815-9EBD-C869C58D73D3}"/>
              </a:ext>
            </a:extLst>
          </p:cNvPr>
          <p:cNvSpPr/>
          <p:nvPr/>
        </p:nvSpPr>
        <p:spPr>
          <a:xfrm>
            <a:off x="-1404664" y="1280953"/>
            <a:ext cx="13609512" cy="59417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Initialize</a:t>
                </a:r>
                <a:r>
                  <a:rPr lang="en-US" altLang="ko-KR" sz="12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986" y="1052737"/>
                <a:ext cx="1144031" cy="291875"/>
              </a:xfrm>
              <a:prstGeom prst="rect">
                <a:avLst/>
              </a:prstGeom>
              <a:blipFill>
                <a:blip r:embed="rId3"/>
                <a:stretch>
                  <a:fillRect t="-2000"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B4E915-FAB0-4068-BBD9-984F9F1B3306}"/>
              </a:ext>
            </a:extLst>
          </p:cNvPr>
          <p:cNvSpPr txBox="1"/>
          <p:nvPr/>
        </p:nvSpPr>
        <p:spPr bwMode="auto">
          <a:xfrm>
            <a:off x="1619672" y="2348880"/>
            <a:ext cx="3275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kern="100" dirty="0">
                <a:solidFill>
                  <a:schemeClr val="tx1"/>
                </a:solidFill>
              </a:rPr>
              <a:t>Derive λ </a:t>
            </a:r>
            <a:r>
              <a:rPr lang="en-US" altLang="ko-KR" sz="1200" dirty="0">
                <a:solidFill>
                  <a:schemeClr val="tx1"/>
                </a:solidFill>
              </a:rPr>
              <a:t>(Lagrange Multiplier - Analytic)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088364" y="5294790"/>
                <a:ext cx="4362235" cy="56451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0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64" y="5294790"/>
                <a:ext cx="4362235" cy="564513"/>
              </a:xfrm>
              <a:prstGeom prst="flowChartDecision">
                <a:avLst/>
              </a:prstGeom>
              <a:blipFill>
                <a:blip r:embed="rId4"/>
                <a:stretch>
                  <a:fillRect t="-6383" b="-3617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3252902" y="1344612"/>
            <a:ext cx="6100" cy="4243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10985352" y="4698753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3292211" y="502420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/>
              <p:nvPr/>
            </p:nvSpPr>
            <p:spPr>
              <a:xfrm>
                <a:off x="1088364" y="6165304"/>
                <a:ext cx="4362235" cy="945610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0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0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0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0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순서도: 판단 27">
                <a:extLst>
                  <a:ext uri="{FF2B5EF4-FFF2-40B4-BE49-F238E27FC236}">
                    <a16:creationId xmlns:a16="http://schemas.microsoft.com/office/drawing/2014/main" id="{9AB2C151-9409-4067-BDE2-ECBFA925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64" y="6165304"/>
                <a:ext cx="4362235" cy="945610"/>
              </a:xfrm>
              <a:prstGeom prst="flowChartDecision">
                <a:avLst/>
              </a:prstGeom>
              <a:blipFill>
                <a:blip r:embed="rId5"/>
                <a:stretch>
                  <a:fillRect b="-1146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E50E7-4217-4C99-9D18-D1858FC8858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 bwMode="auto">
          <a:xfrm>
            <a:off x="3269482" y="5859303"/>
            <a:ext cx="0" cy="306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/>
              <p:nvPr/>
            </p:nvSpPr>
            <p:spPr>
              <a:xfrm>
                <a:off x="6948264" y="4221088"/>
                <a:ext cx="4037088" cy="924721"/>
              </a:xfrm>
              <a:prstGeom prst="flowChartDecision">
                <a:avLst/>
              </a:prstGeom>
              <a:solidFill>
                <a:srgbClr val="FFCC99"/>
              </a:solidFill>
              <a:ln>
                <a:solidFill>
                  <a:srgbClr val="FF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kern="1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0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000" b="0" i="1" kern="1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0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0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0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0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0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0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0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0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0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0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0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000" b="0" i="1" kern="10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000" b="0" i="1" kern="10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순서도: 판단 29">
                <a:extLst>
                  <a:ext uri="{FF2B5EF4-FFF2-40B4-BE49-F238E27FC236}">
                    <a16:creationId xmlns:a16="http://schemas.microsoft.com/office/drawing/2014/main" id="{644F4B75-45BC-439E-8B5A-00E410E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221088"/>
                <a:ext cx="4037088" cy="92472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C1748E3-6C99-4082-BB19-0C70DE077ABF}"/>
              </a:ext>
            </a:extLst>
          </p:cNvPr>
          <p:cNvSpPr txBox="1"/>
          <p:nvPr/>
        </p:nvSpPr>
        <p:spPr bwMode="auto">
          <a:xfrm>
            <a:off x="-787834" y="5427651"/>
            <a:ext cx="118337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kern="100" dirty="0"/>
              <a:t>Increase </a:t>
            </a:r>
            <a:r>
              <a:rPr lang="en-US" altLang="ko-KR" sz="1200" b="1" kern="100" dirty="0">
                <a:solidFill>
                  <a:srgbClr val="FF0000"/>
                </a:solidFill>
              </a:rPr>
              <a:t>λ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/>
              <p:nvPr/>
            </p:nvSpPr>
            <p:spPr bwMode="auto">
              <a:xfrm>
                <a:off x="10998374" y="3921067"/>
                <a:ext cx="856008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BEB3B-89AB-4A6D-A525-7D86D798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98374" y="3921067"/>
                <a:ext cx="856008" cy="294504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/>
              <p:nvPr/>
            </p:nvSpPr>
            <p:spPr>
              <a:xfrm>
                <a:off x="1103133" y="4394982"/>
                <a:ext cx="4332963" cy="564513"/>
              </a:xfrm>
              <a:prstGeom prst="flowChartDecision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0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0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0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000" b="0" i="1" kern="10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0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61754357-0E42-4F32-8AF8-B53C5758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33" y="4394982"/>
                <a:ext cx="4332963" cy="564513"/>
              </a:xfrm>
              <a:prstGeom prst="flowChartDecision">
                <a:avLst/>
              </a:prstGeom>
              <a:blipFill>
                <a:blip r:embed="rId8"/>
                <a:stretch>
                  <a:fillRect t="-6316" b="-3473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273BA-A9C9-4BD4-A1DD-1177C003A457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 bwMode="auto">
          <a:xfrm flipH="1">
            <a:off x="3269482" y="4959495"/>
            <a:ext cx="133" cy="3352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1A8BF-FBEE-41EC-BDB9-BA4AF31D5774}"/>
              </a:ext>
            </a:extLst>
          </p:cNvPr>
          <p:cNvSpPr txBox="1"/>
          <p:nvPr/>
        </p:nvSpPr>
        <p:spPr bwMode="auto">
          <a:xfrm>
            <a:off x="3275856" y="587727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B762C-185F-4D2B-8A7C-A36950FBF2F5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 bwMode="auto">
          <a:xfrm flipH="1" flipV="1">
            <a:off x="395536" y="5566151"/>
            <a:ext cx="692828" cy="108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EDC30A-FA85-4ADE-96D6-AC13788B0F3D}"/>
              </a:ext>
            </a:extLst>
          </p:cNvPr>
          <p:cNvSpPr txBox="1"/>
          <p:nvPr/>
        </p:nvSpPr>
        <p:spPr bwMode="auto">
          <a:xfrm>
            <a:off x="523154" y="560611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/>
              <p:nvPr/>
            </p:nvSpPr>
            <p:spPr bwMode="auto">
              <a:xfrm>
                <a:off x="6675312" y="5730417"/>
                <a:ext cx="1623323" cy="4765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kern="100" dirty="0"/>
                  <a:t>Decrease </a:t>
                </a:r>
                <a:r>
                  <a:rPr lang="en-US" altLang="ko-KR" sz="1200" b="1" kern="100" dirty="0">
                    <a:solidFill>
                      <a:srgbClr val="FF0000"/>
                    </a:solidFill>
                  </a:rPr>
                  <a:t>λ</a:t>
                </a:r>
                <a:r>
                  <a:rPr lang="en-US" altLang="ko-KR" sz="1200" kern="100" dirty="0"/>
                  <a:t> </a:t>
                </a:r>
                <a:r>
                  <a:rPr lang="en-US" altLang="ko-KR" sz="1200" dirty="0"/>
                  <a:t>until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 fully utilize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D462C-B11D-4D92-82B7-2375AC47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5312" y="5730417"/>
                <a:ext cx="1623323" cy="476541"/>
              </a:xfrm>
              <a:prstGeom prst="rect">
                <a:avLst/>
              </a:prstGeom>
              <a:blipFill>
                <a:blip r:embed="rId9"/>
                <a:stretch>
                  <a:fillRect b="-375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52C335A-B056-4F39-928D-6373267868A4}"/>
              </a:ext>
            </a:extLst>
          </p:cNvPr>
          <p:cNvSpPr txBox="1"/>
          <p:nvPr/>
        </p:nvSpPr>
        <p:spPr bwMode="auto">
          <a:xfrm>
            <a:off x="5580112" y="6669360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/>
              <p:nvPr/>
            </p:nvSpPr>
            <p:spPr>
              <a:xfrm>
                <a:off x="1373362" y="3001116"/>
                <a:ext cx="3774702" cy="1077441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kern="100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6BAC4A29-C6A8-479C-946E-876BFDD6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62" y="3001116"/>
                <a:ext cx="3774702" cy="1077441"/>
              </a:xfrm>
              <a:prstGeom prst="flowChartDecision">
                <a:avLst/>
              </a:prstGeom>
              <a:blipFill>
                <a:blip r:embed="rId10"/>
                <a:stretch>
                  <a:fillRect b="-13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649802-4290-4F34-9D29-68E89F8A87F4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 bwMode="auto">
          <a:xfrm>
            <a:off x="3257594" y="2625879"/>
            <a:ext cx="3119" cy="375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556200-782F-4406-AFBE-7A973B6DDAC4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 bwMode="auto">
          <a:xfrm>
            <a:off x="3260713" y="4078557"/>
            <a:ext cx="8902" cy="3164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7FB7C5-0D67-48EF-A504-F6624D6D4AA5}"/>
              </a:ext>
            </a:extLst>
          </p:cNvPr>
          <p:cNvSpPr txBox="1"/>
          <p:nvPr/>
        </p:nvSpPr>
        <p:spPr bwMode="auto">
          <a:xfrm>
            <a:off x="3292718" y="407707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D09D4D-F9FF-45F9-A10B-781773B98148}"/>
              </a:ext>
            </a:extLst>
          </p:cNvPr>
          <p:cNvSpPr txBox="1"/>
          <p:nvPr/>
        </p:nvSpPr>
        <p:spPr bwMode="auto">
          <a:xfrm>
            <a:off x="7956376" y="3397242"/>
            <a:ext cx="2016224" cy="276999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100" dirty="0">
                <a:solidFill>
                  <a:srgbClr val="FF0000"/>
                </a:solidFill>
              </a:rPr>
              <a:t>END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9964299-CF0F-42B5-817A-48DD0A23019E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 bwMode="auto">
          <a:xfrm flipV="1">
            <a:off x="5148064" y="3535742"/>
            <a:ext cx="2808312" cy="409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14F947-32FD-4920-BC46-4FD16D0256BD}"/>
              </a:ext>
            </a:extLst>
          </p:cNvPr>
          <p:cNvCxnSpPr>
            <a:cxnSpLocks/>
            <a:stCxn id="30" idx="0"/>
            <a:endCxn id="74" idx="2"/>
          </p:cNvCxnSpPr>
          <p:nvPr/>
        </p:nvCxnSpPr>
        <p:spPr bwMode="auto">
          <a:xfrm flipH="1" flipV="1">
            <a:off x="8964488" y="3674241"/>
            <a:ext cx="2320" cy="54684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83FC5F-6E64-48E6-ACFF-B1D55C136447}"/>
              </a:ext>
            </a:extLst>
          </p:cNvPr>
          <p:cNvSpPr txBox="1"/>
          <p:nvPr/>
        </p:nvSpPr>
        <p:spPr bwMode="auto">
          <a:xfrm>
            <a:off x="8985326" y="380868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D1B2-226F-4200-80F7-25DCDC7313F8}"/>
              </a:ext>
            </a:extLst>
          </p:cNvPr>
          <p:cNvSpPr txBox="1"/>
          <p:nvPr/>
        </p:nvSpPr>
        <p:spPr bwMode="auto">
          <a:xfrm>
            <a:off x="5156598" y="3553247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487C3-2CA6-4346-BFB0-7239CD76F20C}"/>
              </a:ext>
            </a:extLst>
          </p:cNvPr>
          <p:cNvSpPr txBox="1"/>
          <p:nvPr/>
        </p:nvSpPr>
        <p:spPr bwMode="auto">
          <a:xfrm>
            <a:off x="5435635" y="466416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84B8395-4742-4AE0-A3B8-2A7976B778E2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 bwMode="auto">
          <a:xfrm>
            <a:off x="5436096" y="4677239"/>
            <a:ext cx="1239216" cy="129144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860DDD36-B87E-49FD-9DF7-C4796CE20DF0}"/>
              </a:ext>
            </a:extLst>
          </p:cNvPr>
          <p:cNvCxnSpPr>
            <a:cxnSpLocks/>
            <a:stCxn id="59" idx="3"/>
            <a:endCxn id="30" idx="2"/>
          </p:cNvCxnSpPr>
          <p:nvPr/>
        </p:nvCxnSpPr>
        <p:spPr bwMode="auto">
          <a:xfrm flipV="1">
            <a:off x="8298635" y="5145809"/>
            <a:ext cx="668173" cy="82287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5AEC4BD9-7F74-4531-AF53-F7224AC4BA06}"/>
              </a:ext>
            </a:extLst>
          </p:cNvPr>
          <p:cNvCxnSpPr>
            <a:cxnSpLocks/>
            <a:stCxn id="28" idx="3"/>
            <a:endCxn id="36" idx="3"/>
          </p:cNvCxnSpPr>
          <p:nvPr/>
        </p:nvCxnSpPr>
        <p:spPr bwMode="auto">
          <a:xfrm flipV="1">
            <a:off x="5450599" y="4068319"/>
            <a:ext cx="6403783" cy="2569790"/>
          </a:xfrm>
          <a:prstGeom prst="bentConnector3">
            <a:avLst>
              <a:gd name="adj1" fmla="val 1035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AE72CE-7BFB-4B4A-805F-751B15BD4BAC}"/>
                  </a:ext>
                </a:extLst>
              </p:cNvPr>
              <p:cNvSpPr txBox="1"/>
              <p:nvPr/>
            </p:nvSpPr>
            <p:spPr bwMode="auto">
              <a:xfrm>
                <a:off x="1614980" y="1768973"/>
                <a:ext cx="3275844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Calculate merged bandwidth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AE72CE-7BFB-4B4A-805F-751B15BD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980" y="1768973"/>
                <a:ext cx="3275844" cy="291875"/>
              </a:xfrm>
              <a:prstGeom prst="rect">
                <a:avLst/>
              </a:prstGeom>
              <a:blipFill>
                <a:blip r:embed="rId11"/>
                <a:stretch>
                  <a:fillRect b="-6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9E61CA-0B7A-469D-938C-AC4648C1C4F9}"/>
              </a:ext>
            </a:extLst>
          </p:cNvPr>
          <p:cNvCxnSpPr>
            <a:stCxn id="40" idx="2"/>
            <a:endCxn id="6" idx="0"/>
          </p:cNvCxnSpPr>
          <p:nvPr/>
        </p:nvCxnSpPr>
        <p:spPr bwMode="auto">
          <a:xfrm>
            <a:off x="3252902" y="2060848"/>
            <a:ext cx="4692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6526CA09-3005-4D11-8700-60EF30D26BE1}"/>
              </a:ext>
            </a:extLst>
          </p:cNvPr>
          <p:cNvCxnSpPr>
            <a:stCxn id="36" idx="0"/>
          </p:cNvCxnSpPr>
          <p:nvPr/>
        </p:nvCxnSpPr>
        <p:spPr bwMode="auto">
          <a:xfrm rot="16200000" flipV="1">
            <a:off x="6161409" y="-1343903"/>
            <a:ext cx="2364275" cy="81656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CA8CC28-9F49-4DBA-B19B-5CEC465E9433}"/>
              </a:ext>
            </a:extLst>
          </p:cNvPr>
          <p:cNvCxnSpPr>
            <a:stCxn id="30" idx="3"/>
            <a:endCxn id="36" idx="2"/>
          </p:cNvCxnSpPr>
          <p:nvPr/>
        </p:nvCxnSpPr>
        <p:spPr bwMode="auto">
          <a:xfrm flipV="1">
            <a:off x="10985352" y="4215571"/>
            <a:ext cx="441026" cy="46787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0251130-8C16-4353-A899-907D6E437B6E}"/>
              </a:ext>
            </a:extLst>
          </p:cNvPr>
          <p:cNvCxnSpPr>
            <a:cxnSpLocks/>
            <a:stCxn id="32" idx="0"/>
            <a:endCxn id="73" idx="1"/>
          </p:cNvCxnSpPr>
          <p:nvPr/>
        </p:nvCxnSpPr>
        <p:spPr bwMode="auto">
          <a:xfrm rot="5400000" flipH="1" flipV="1">
            <a:off x="942245" y="3077179"/>
            <a:ext cx="1212079" cy="348886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492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89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363</cp:revision>
  <dcterms:created xsi:type="dcterms:W3CDTF">2020-01-02T02:20:46Z</dcterms:created>
  <dcterms:modified xsi:type="dcterms:W3CDTF">2020-02-11T01:24:20Z</dcterms:modified>
</cp:coreProperties>
</file>