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602" r:id="rId2"/>
    <p:sldId id="614" r:id="rId3"/>
    <p:sldId id="620" r:id="rId4"/>
    <p:sldId id="623" r:id="rId5"/>
    <p:sldId id="622" r:id="rId6"/>
    <p:sldId id="619" r:id="rId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85" autoAdjust="0"/>
  </p:normalViewPr>
  <p:slideViewPr>
    <p:cSldViewPr>
      <p:cViewPr>
        <p:scale>
          <a:sx n="75" d="100"/>
          <a:sy n="75" d="100"/>
        </p:scale>
        <p:origin x="-169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State </a:t>
            </a:r>
            <a:r>
              <a:rPr kumimoji="0" lang="ko-KR" altLang="en-US" b="1" kern="0" dirty="0" smtClean="0">
                <a:sym typeface="굴림" pitchFamily="50" charset="-127"/>
              </a:rPr>
              <a:t>지적 받을 요소 있음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4537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𝑵</m:t>
                        </m:r>
                      </m:sup>
                      <m:e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𝑼</m:t>
                        </m:r>
                        <m:d>
                          <m:dPr>
                            <m:ctrlPr>
                              <a:rPr lang="en-US" altLang="ko-KR" sz="2000" b="1" i="1" kern="0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𝑼</m:t>
                            </m:r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𝑨𝑷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2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 to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>
                        <a:latin typeface="Cambria Math"/>
                      </a:rPr>
                      <m:t>+</m:t>
                    </m:r>
                    <m:r>
                      <a:rPr lang="ko-KR" altLang="en-US" sz="20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sz="2000" i="1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𝑏𝑢𝑓</m:t>
                        </m:r>
                      </m:sup>
                    </m:sSub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4537268"/>
              </a:xfrm>
              <a:prstGeom prst="rect">
                <a:avLst/>
              </a:prstGeom>
              <a:blipFill rotWithShape="1">
                <a:blip r:embed="rId3"/>
                <a:stretch>
                  <a:fillRect l="-1031" t="-1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5416"/>
                  </p:ext>
                </p:extLst>
              </p:nvPr>
            </p:nvGraphicFramePr>
            <p:xfrm>
              <a:off x="4427984" y="2492896"/>
              <a:ext cx="4613138" cy="4044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79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88434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AP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200" b="0" i="0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U</m:t>
                                </m:r>
                                <m:d>
                                  <m:dPr>
                                    <m:ctrlPr>
                                      <a:rPr lang="en-US" altLang="ko-KR" sz="12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2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Function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865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𝑟𝑒𝑞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Requested Utility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1009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𝑠𝑢𝑝</m:t>
                                        </m:r>
                                      </m:sup>
                                    </m:sSub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𝐴𝑃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 Selected)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36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Sum of Segment size up to 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Sum of Segment size up to Buffered Segment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Underflow Threshold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Duration of Requested Segment at</a:t>
                          </a:r>
                          <a:r>
                            <a:rPr lang="en-US" altLang="ko-KR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2800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𝑒𝑠𝑡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Segment Size requested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Time</a:t>
                          </a:r>
                          <a:r>
                            <a:rPr lang="en-US" altLang="ko-KR" sz="1200" baseline="0" dirty="0" smtClean="0"/>
                            <a:t> Slot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5416"/>
                  </p:ext>
                </p:extLst>
              </p:nvPr>
            </p:nvGraphicFramePr>
            <p:xfrm>
              <a:off x="4427984" y="2492896"/>
              <a:ext cx="4613138" cy="4044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88434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AP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2222" r="-166901" b="-10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Function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9813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69388" r="-166901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369388" r="-211" b="-900000"/>
                          </a:stretch>
                        </a:blipFill>
                      </a:tcPr>
                    </a:tc>
                  </a:tr>
                  <a:tr h="3215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3962" r="-166901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433962" r="-211" b="-732075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77333" r="-166901" b="-4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377333" r="-211" b="-4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477333" r="-166901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477333" r="-211" b="-317333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962222" r="-166901" b="-4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Underflow Threshold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956000" r="-166901" b="-28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956000" r="-211" b="-28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2830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47826" r="-166901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1147826" r="-211" b="-2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275556" r="-166901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1275556" r="-211" b="-115556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75556" r="-166901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Time</a:t>
                          </a:r>
                          <a:r>
                            <a:rPr lang="en-US" altLang="ko-KR" sz="1200" baseline="0" dirty="0" smtClean="0"/>
                            <a:t> Slot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87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제약 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SI</a:t>
            </a:r>
            <a:r>
              <a:rPr lang="ko-KR" altLang="en-US" dirty="0" smtClean="0"/>
              <a:t>에 관한 식으로 </a:t>
            </a:r>
            <a:r>
              <a:rPr lang="en-US" altLang="ko-KR" dirty="0" smtClean="0"/>
              <a:t>(</a:t>
            </a:r>
            <a:r>
              <a:rPr lang="ko-KR" altLang="en-US" dirty="0"/>
              <a:t>수</a:t>
            </a:r>
            <a:r>
              <a:rPr lang="ko-KR" altLang="en-US" dirty="0" smtClean="0"/>
              <a:t>요일 작업 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154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MDP Definition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reward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601765"/>
                  </p:ext>
                </p:extLst>
              </p:nvPr>
            </p:nvGraphicFramePr>
            <p:xfrm>
              <a:off x="755576" y="1734407"/>
              <a:ext cx="7754565" cy="3998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Information of  UE(</a:t>
                          </a:r>
                          <a:r>
                            <a:rPr lang="en-US" altLang="ko-KR" sz="1100" dirty="0" smtClean="0"/>
                            <a:t>Consists of AP</a:t>
                          </a:r>
                          <a:r>
                            <a:rPr lang="en-US" altLang="ko-KR" sz="1100" baseline="0" dirty="0" smtClean="0"/>
                            <a:t> index, Estimated Bandwidth)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𝒖𝒆</m:t>
                                  </m:r>
                                </m:e>
                              </m:acc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𝒖𝒆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={ 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400" b="1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𝒆𝒔𝒕</m:t>
                                  </m:r>
                                </m:sup>
                              </m:sSubSup>
                              <m:r>
                                <a:rPr lang="en-US" altLang="ko-KR" sz="1400" b="1" i="1" kern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 }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,…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One</a:t>
                          </a:r>
                          <a:r>
                            <a:rPr lang="en-US" altLang="ko-KR" sz="1400" dirty="0" smtClean="0"/>
                            <a:t> UE changes</a:t>
                          </a:r>
                          <a:r>
                            <a:rPr lang="en-US" altLang="ko-KR" sz="1400" baseline="0" dirty="0" smtClean="0"/>
                            <a:t> AP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per time</a:t>
                          </a:r>
                          <a:r>
                            <a:rPr lang="en-US" altLang="ko-KR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 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Because of Complexity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𝑵</m:t>
                                    </m:r>
                                  </m:sup>
                                  <m:e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𝑼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𝒓𝒆𝒒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𝑼</m:t>
                                        </m:r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𝒔𝒖𝒑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𝑨𝑷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601765"/>
                  </p:ext>
                </p:extLst>
              </p:nvPr>
            </p:nvGraphicFramePr>
            <p:xfrm>
              <a:off x="755576" y="1734407"/>
              <a:ext cx="7754565" cy="3998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530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70000" r="-126" b="-56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80000" r="-126" b="-49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7486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93496" r="-126" b="-2447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591803" r="-126" b="-3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6955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370175" r="-126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893333" r="-126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977049" r="-126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50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8" name="TextBox 37"/>
          <p:cNvSpPr txBox="1"/>
          <p:nvPr/>
        </p:nvSpPr>
        <p:spPr bwMode="auto">
          <a:xfrm>
            <a:off x="1547664" y="6341258"/>
            <a:ext cx="140775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before &gt;</a:t>
            </a:r>
            <a:endParaRPr lang="ko-KR" altLang="en-US" sz="2000" b="1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6345800" y="6282894"/>
            <a:ext cx="117852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after &gt;</a:t>
            </a:r>
            <a:endParaRPr lang="ko-KR" altLang="en-US" sz="2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627692" y="3898480"/>
            <a:ext cx="3080212" cy="2410840"/>
            <a:chOff x="1673478" y="1329974"/>
            <a:chExt cx="3789033" cy="2965625"/>
          </a:xfrm>
        </p:grpSpPr>
        <p:sp>
          <p:nvSpPr>
            <p:cNvPr id="23" name="타원 22"/>
            <p:cNvSpPr/>
            <p:nvPr/>
          </p:nvSpPr>
          <p:spPr>
            <a:xfrm>
              <a:off x="1673478" y="2147656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314567" y="1329974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7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431" y="301745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581" y="198884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오른쪽 화살표 29"/>
            <p:cNvSpPr/>
            <p:nvPr/>
          </p:nvSpPr>
          <p:spPr>
            <a:xfrm rot="21069168">
              <a:off x="2140488" y="3329303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 rot="15361692">
              <a:off x="2706577" y="3790701"/>
              <a:ext cx="553785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3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072" y="3283832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860" y="3799280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615" y="2739245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오른쪽 화살표 35"/>
            <p:cNvSpPr/>
            <p:nvPr/>
          </p:nvSpPr>
          <p:spPr>
            <a:xfrm rot="9022588">
              <a:off x="2958699" y="3116270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2038667" y="3159779"/>
              <a:ext cx="609462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1~20Kbps</a:t>
              </a:r>
              <a:endParaRPr lang="ko-KR" altLang="en-US" sz="900" b="1" dirty="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3148274" y="3287914"/>
              <a:ext cx="609462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r>
                <a:rPr lang="en-US" altLang="ko-KR" sz="700" b="1" dirty="0" smtClean="0"/>
                <a:t>~23Kbps</a:t>
              </a:r>
              <a:endParaRPr lang="ko-KR" altLang="en-US" sz="900" b="1" dirty="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2209577" y="3813935"/>
              <a:ext cx="684803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0.5~11Kbps</a:t>
              </a:r>
              <a:endParaRPr lang="ko-KR" altLang="en-US" sz="900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64088" y="3886785"/>
            <a:ext cx="3008670" cy="2354846"/>
            <a:chOff x="5192639" y="3487969"/>
            <a:chExt cx="3747129" cy="2932827"/>
          </a:xfrm>
        </p:grpSpPr>
        <p:sp>
          <p:nvSpPr>
            <p:cNvPr id="8" name="타원 7"/>
            <p:cNvSpPr/>
            <p:nvPr/>
          </p:nvSpPr>
          <p:spPr>
            <a:xfrm>
              <a:off x="5192639" y="4296608"/>
              <a:ext cx="2124189" cy="212418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15579" y="3487969"/>
              <a:ext cx="2124189" cy="212418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2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262" y="5156782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641" y="4139180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오른쪽 화살표 14"/>
            <p:cNvSpPr/>
            <p:nvPr/>
          </p:nvSpPr>
          <p:spPr>
            <a:xfrm rot="21069168">
              <a:off x="5654484" y="5465187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 rot="15361692">
              <a:off x="6214313" y="5921482"/>
              <a:ext cx="547660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712" y="5420219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882" y="5929966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806" y="4881655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오른쪽 화살표 20"/>
            <p:cNvSpPr/>
            <p:nvPr/>
          </p:nvSpPr>
          <p:spPr>
            <a:xfrm rot="19701333">
              <a:off x="7280679" y="4711790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710948" y="5033558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67342" y="4244735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6456095" y="5335223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95535" y="1135063"/>
            <a:ext cx="820891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is decided by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Connected AP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 (input for ARIMA model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network is changed (AP changed), need to estimate changed 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RSSI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Number of APs</a:t>
            </a:r>
            <a:endParaRPr lang="en-US" altLang="ko-KR" sz="12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4569287" y="3429000"/>
            <a:ext cx="0" cy="2543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47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5535" y="1135063"/>
                <a:ext cx="8208913" cy="7283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/>
                  <a:t>RSSI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1−</m:t>
                    </m:r>
                    <m:sSup>
                      <m:s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∙(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𝑆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1)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Multiple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APs</a:t>
                </a: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7283597"/>
              </a:xfrm>
              <a:prstGeom prst="rect">
                <a:avLst/>
              </a:prstGeom>
              <a:blipFill rotWithShape="1">
                <a:blip r:embed="rId3"/>
                <a:stretch>
                  <a:fillRect l="-1040" t="-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5400600" cy="20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4104456" cy="21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4644"/>
            <a:ext cx="6959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8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4920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Based on Q-Learning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Q(</a:t>
                </a:r>
                <a:r>
                  <a:rPr lang="en-US" altLang="ko-KR" sz="14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e,a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= N;				//Initialize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Q-values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loop until learning is stopped:		//Learning repeatedly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ɛ = rand();			//Probability for Exploitation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or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ɛ &gt; </a:t>
                </a:r>
                <a:r>
                  <a:rPr lang="el-GR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Ω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				//Exploitation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all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are 1:		//There is no Exploration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</a:t>
                </a:r>
                <a:r>
                  <a:rPr lang="en-US" altLang="ko-KR" sz="1400" dirty="0" smtClean="0">
                    <a:ea typeface="Cambria Math"/>
                  </a:rPr>
                  <a:t>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ea typeface="Cambria Math"/>
                  </a:rPr>
                  <a:t>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Exploitation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>
                    <a:ea typeface="Cambria Math"/>
                  </a:rPr>
                  <a:t>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estimate();			//Estimate Quantized Available Bandwidth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solve();			//Using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ubjective,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erive Bitrate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sz="1400" i="1" kern="0"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𝑟𝑒𝑞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𝑈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𝐴𝑃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alculate Reward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;	//Update Q Value</a:t>
                </a:r>
                <a:endParaRPr lang="en-US" altLang="ko-KR" sz="1600" dirty="0"/>
              </a:p>
              <a:p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endParaRPr lang="en-US" altLang="ko-KR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4920001"/>
              </a:xfrm>
              <a:prstGeom prst="rect">
                <a:avLst/>
              </a:prstGeom>
              <a:blipFill rotWithShape="1">
                <a:blip r:embed="rId3"/>
                <a:stretch>
                  <a:fillRect l="-1031" t="-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67180</TotalTime>
  <Words>628</Words>
  <Application>Microsoft Office PowerPoint</Application>
  <PresentationFormat>화면 슬라이드 쇼(4:3)</PresentationFormat>
  <Paragraphs>121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pres</vt:lpstr>
      <vt:lpstr>Problem Formulation</vt:lpstr>
      <vt:lpstr>PowerPoint 프레젠테이션</vt:lpstr>
      <vt:lpstr>MDP Definition</vt:lpstr>
      <vt:lpstr>Bandwidth Estimation</vt:lpstr>
      <vt:lpstr>An SDN Platform for Traffic Offloading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2906</cp:revision>
  <cp:lastPrinted>2018-05-17T20:14:53Z</cp:lastPrinted>
  <dcterms:created xsi:type="dcterms:W3CDTF">2010-07-29T14:05:23Z</dcterms:created>
  <dcterms:modified xsi:type="dcterms:W3CDTF">2018-07-25T00:56:09Z</dcterms:modified>
</cp:coreProperties>
</file>