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0"/>
  </p:notesMasterIdLst>
  <p:handoutMasterIdLst>
    <p:handoutMasterId r:id="rId11"/>
  </p:handoutMasterIdLst>
  <p:sldIdLst>
    <p:sldId id="849" r:id="rId2"/>
    <p:sldId id="1278" r:id="rId3"/>
    <p:sldId id="1279" r:id="rId4"/>
    <p:sldId id="1280" r:id="rId5"/>
    <p:sldId id="1281" r:id="rId6"/>
    <p:sldId id="1282" r:id="rId7"/>
    <p:sldId id="1283" r:id="rId8"/>
    <p:sldId id="1284" r:id="rId9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CC66FF"/>
    <a:srgbClr val="CC99FF"/>
    <a:srgbClr val="99CCFF"/>
    <a:srgbClr val="3399FF"/>
    <a:srgbClr val="6699FF"/>
    <a:srgbClr val="CC00FF"/>
    <a:srgbClr val="FF6699"/>
    <a:srgbClr val="FF66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85480" autoAdjust="0"/>
  </p:normalViewPr>
  <p:slideViewPr>
    <p:cSldViewPr>
      <p:cViewPr>
        <p:scale>
          <a:sx n="66" d="100"/>
          <a:sy n="66" d="100"/>
        </p:scale>
        <p:origin x="-2026" y="-2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8\data\&#53685;&#54633;%20&#47928;&#49436;1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8\data\&#53685;&#54633;%20&#47928;&#49436;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8\data\&#53685;&#54633;%20&#47928;&#49436;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8\data\&#53685;&#54633;%20&#47928;&#49436;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8\data\&#53685;&#54633;%20&#47928;&#49436;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8\data\&#53685;&#54633;%20&#47928;&#49436;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8\data\&#53685;&#54633;%20&#47928;&#49436;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8\data\&#53685;&#54633;%20&#47928;&#49436;1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8\data\&#53685;&#54633;%20&#47928;&#49436;1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8\data\&#53685;&#54633;%20&#47928;&#49436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/>
              <a:t>UE 1 - Bitrate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Multi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Sheet2!$B$36:$B$335</c:f>
              <c:numCache>
                <c:formatCode>General</c:formatCode>
                <c:ptCount val="300"/>
                <c:pt idx="0">
                  <c:v>2000</c:v>
                </c:pt>
                <c:pt idx="1">
                  <c:v>2000</c:v>
                </c:pt>
                <c:pt idx="2">
                  <c:v>2000</c:v>
                </c:pt>
                <c:pt idx="3">
                  <c:v>2000</c:v>
                </c:pt>
                <c:pt idx="4">
                  <c:v>2000</c:v>
                </c:pt>
                <c:pt idx="5">
                  <c:v>2000</c:v>
                </c:pt>
                <c:pt idx="6">
                  <c:v>2000</c:v>
                </c:pt>
                <c:pt idx="7">
                  <c:v>2000</c:v>
                </c:pt>
                <c:pt idx="8">
                  <c:v>2000</c:v>
                </c:pt>
                <c:pt idx="9">
                  <c:v>2000</c:v>
                </c:pt>
                <c:pt idx="10">
                  <c:v>2000</c:v>
                </c:pt>
                <c:pt idx="11">
                  <c:v>1500</c:v>
                </c:pt>
                <c:pt idx="12">
                  <c:v>1500</c:v>
                </c:pt>
                <c:pt idx="13">
                  <c:v>1500</c:v>
                </c:pt>
                <c:pt idx="14">
                  <c:v>1500</c:v>
                </c:pt>
                <c:pt idx="15">
                  <c:v>1500</c:v>
                </c:pt>
                <c:pt idx="16">
                  <c:v>1500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1500</c:v>
                </c:pt>
                <c:pt idx="24">
                  <c:v>1500</c:v>
                </c:pt>
                <c:pt idx="25">
                  <c:v>1500</c:v>
                </c:pt>
                <c:pt idx="26">
                  <c:v>1500</c:v>
                </c:pt>
                <c:pt idx="27">
                  <c:v>1500</c:v>
                </c:pt>
                <c:pt idx="28">
                  <c:v>1500</c:v>
                </c:pt>
                <c:pt idx="29">
                  <c:v>2000</c:v>
                </c:pt>
                <c:pt idx="30">
                  <c:v>2000</c:v>
                </c:pt>
                <c:pt idx="31">
                  <c:v>2000</c:v>
                </c:pt>
                <c:pt idx="32">
                  <c:v>2000</c:v>
                </c:pt>
                <c:pt idx="33">
                  <c:v>2000</c:v>
                </c:pt>
                <c:pt idx="34">
                  <c:v>2000</c:v>
                </c:pt>
                <c:pt idx="35">
                  <c:v>2000</c:v>
                </c:pt>
                <c:pt idx="36">
                  <c:v>2000</c:v>
                </c:pt>
                <c:pt idx="37">
                  <c:v>2000</c:v>
                </c:pt>
                <c:pt idx="38">
                  <c:v>2000</c:v>
                </c:pt>
                <c:pt idx="39">
                  <c:v>2000</c:v>
                </c:pt>
                <c:pt idx="40">
                  <c:v>2000</c:v>
                </c:pt>
                <c:pt idx="41">
                  <c:v>2000</c:v>
                </c:pt>
                <c:pt idx="42">
                  <c:v>2000</c:v>
                </c:pt>
                <c:pt idx="43">
                  <c:v>2000</c:v>
                </c:pt>
                <c:pt idx="44">
                  <c:v>2000</c:v>
                </c:pt>
                <c:pt idx="45">
                  <c:v>2000</c:v>
                </c:pt>
                <c:pt idx="46">
                  <c:v>2000</c:v>
                </c:pt>
                <c:pt idx="47">
                  <c:v>2000</c:v>
                </c:pt>
                <c:pt idx="48">
                  <c:v>2000</c:v>
                </c:pt>
                <c:pt idx="49">
                  <c:v>2000</c:v>
                </c:pt>
                <c:pt idx="50">
                  <c:v>2000</c:v>
                </c:pt>
                <c:pt idx="51">
                  <c:v>2000</c:v>
                </c:pt>
                <c:pt idx="52">
                  <c:v>1500</c:v>
                </c:pt>
                <c:pt idx="53">
                  <c:v>1500</c:v>
                </c:pt>
                <c:pt idx="54">
                  <c:v>1500</c:v>
                </c:pt>
                <c:pt idx="55">
                  <c:v>1500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2000</c:v>
                </c:pt>
                <c:pt idx="66">
                  <c:v>2000</c:v>
                </c:pt>
                <c:pt idx="67">
                  <c:v>1500</c:v>
                </c:pt>
                <c:pt idx="68">
                  <c:v>1500</c:v>
                </c:pt>
                <c:pt idx="69">
                  <c:v>1500</c:v>
                </c:pt>
                <c:pt idx="70">
                  <c:v>1500</c:v>
                </c:pt>
                <c:pt idx="71">
                  <c:v>1500</c:v>
                </c:pt>
                <c:pt idx="72">
                  <c:v>1500</c:v>
                </c:pt>
                <c:pt idx="73">
                  <c:v>2000</c:v>
                </c:pt>
                <c:pt idx="74">
                  <c:v>2000</c:v>
                </c:pt>
                <c:pt idx="75">
                  <c:v>2000</c:v>
                </c:pt>
                <c:pt idx="76">
                  <c:v>1500</c:v>
                </c:pt>
                <c:pt idx="77">
                  <c:v>1500</c:v>
                </c:pt>
                <c:pt idx="78">
                  <c:v>1500</c:v>
                </c:pt>
                <c:pt idx="79">
                  <c:v>1500</c:v>
                </c:pt>
                <c:pt idx="80">
                  <c:v>1500</c:v>
                </c:pt>
                <c:pt idx="81">
                  <c:v>1500</c:v>
                </c:pt>
                <c:pt idx="82">
                  <c:v>1500</c:v>
                </c:pt>
                <c:pt idx="83">
                  <c:v>1500</c:v>
                </c:pt>
                <c:pt idx="84">
                  <c:v>1500</c:v>
                </c:pt>
                <c:pt idx="85">
                  <c:v>1500</c:v>
                </c:pt>
                <c:pt idx="86">
                  <c:v>1500</c:v>
                </c:pt>
                <c:pt idx="87">
                  <c:v>1500</c:v>
                </c:pt>
                <c:pt idx="88">
                  <c:v>1500</c:v>
                </c:pt>
                <c:pt idx="89">
                  <c:v>1500</c:v>
                </c:pt>
                <c:pt idx="90">
                  <c:v>1500</c:v>
                </c:pt>
                <c:pt idx="91">
                  <c:v>1500</c:v>
                </c:pt>
                <c:pt idx="92">
                  <c:v>1500</c:v>
                </c:pt>
                <c:pt idx="93">
                  <c:v>1500</c:v>
                </c:pt>
                <c:pt idx="94">
                  <c:v>1500</c:v>
                </c:pt>
                <c:pt idx="95">
                  <c:v>2000</c:v>
                </c:pt>
                <c:pt idx="96">
                  <c:v>2000</c:v>
                </c:pt>
                <c:pt idx="97">
                  <c:v>2000</c:v>
                </c:pt>
                <c:pt idx="98">
                  <c:v>2000</c:v>
                </c:pt>
                <c:pt idx="99">
                  <c:v>1500</c:v>
                </c:pt>
                <c:pt idx="100">
                  <c:v>1500</c:v>
                </c:pt>
                <c:pt idx="101">
                  <c:v>1500</c:v>
                </c:pt>
                <c:pt idx="102">
                  <c:v>1500</c:v>
                </c:pt>
                <c:pt idx="103">
                  <c:v>1500</c:v>
                </c:pt>
                <c:pt idx="104">
                  <c:v>1500</c:v>
                </c:pt>
                <c:pt idx="105">
                  <c:v>1500</c:v>
                </c:pt>
                <c:pt idx="106">
                  <c:v>1500</c:v>
                </c:pt>
                <c:pt idx="107">
                  <c:v>1500</c:v>
                </c:pt>
                <c:pt idx="108">
                  <c:v>1500</c:v>
                </c:pt>
                <c:pt idx="109">
                  <c:v>1500</c:v>
                </c:pt>
                <c:pt idx="110">
                  <c:v>1500</c:v>
                </c:pt>
                <c:pt idx="111">
                  <c:v>1500</c:v>
                </c:pt>
                <c:pt idx="112">
                  <c:v>1500</c:v>
                </c:pt>
                <c:pt idx="113">
                  <c:v>2000</c:v>
                </c:pt>
                <c:pt idx="114">
                  <c:v>2000</c:v>
                </c:pt>
                <c:pt idx="115">
                  <c:v>2000</c:v>
                </c:pt>
                <c:pt idx="116">
                  <c:v>2000</c:v>
                </c:pt>
                <c:pt idx="117">
                  <c:v>2000</c:v>
                </c:pt>
                <c:pt idx="118">
                  <c:v>2000</c:v>
                </c:pt>
                <c:pt idx="119">
                  <c:v>1500</c:v>
                </c:pt>
                <c:pt idx="120">
                  <c:v>1500</c:v>
                </c:pt>
                <c:pt idx="121">
                  <c:v>1500</c:v>
                </c:pt>
                <c:pt idx="122">
                  <c:v>2000</c:v>
                </c:pt>
                <c:pt idx="123">
                  <c:v>2000</c:v>
                </c:pt>
                <c:pt idx="124">
                  <c:v>2000</c:v>
                </c:pt>
                <c:pt idx="125">
                  <c:v>2000</c:v>
                </c:pt>
                <c:pt idx="126">
                  <c:v>2000</c:v>
                </c:pt>
                <c:pt idx="127">
                  <c:v>2000</c:v>
                </c:pt>
                <c:pt idx="128">
                  <c:v>2000</c:v>
                </c:pt>
                <c:pt idx="129">
                  <c:v>2000</c:v>
                </c:pt>
                <c:pt idx="130">
                  <c:v>2000</c:v>
                </c:pt>
                <c:pt idx="131">
                  <c:v>2000</c:v>
                </c:pt>
                <c:pt idx="132">
                  <c:v>2000</c:v>
                </c:pt>
                <c:pt idx="133">
                  <c:v>2000</c:v>
                </c:pt>
                <c:pt idx="134">
                  <c:v>2000</c:v>
                </c:pt>
                <c:pt idx="135">
                  <c:v>2000</c:v>
                </c:pt>
                <c:pt idx="136">
                  <c:v>2000</c:v>
                </c:pt>
                <c:pt idx="137">
                  <c:v>2000</c:v>
                </c:pt>
                <c:pt idx="138">
                  <c:v>2000</c:v>
                </c:pt>
                <c:pt idx="139">
                  <c:v>2000</c:v>
                </c:pt>
                <c:pt idx="140">
                  <c:v>2000</c:v>
                </c:pt>
                <c:pt idx="141">
                  <c:v>2000</c:v>
                </c:pt>
                <c:pt idx="142">
                  <c:v>2000</c:v>
                </c:pt>
                <c:pt idx="143">
                  <c:v>2000</c:v>
                </c:pt>
                <c:pt idx="144">
                  <c:v>2000</c:v>
                </c:pt>
                <c:pt idx="145">
                  <c:v>2000</c:v>
                </c:pt>
                <c:pt idx="146">
                  <c:v>2000</c:v>
                </c:pt>
                <c:pt idx="147">
                  <c:v>2000</c:v>
                </c:pt>
                <c:pt idx="148">
                  <c:v>2000</c:v>
                </c:pt>
                <c:pt idx="149">
                  <c:v>2000</c:v>
                </c:pt>
                <c:pt idx="150">
                  <c:v>2000</c:v>
                </c:pt>
                <c:pt idx="151">
                  <c:v>2000</c:v>
                </c:pt>
                <c:pt idx="152">
                  <c:v>2000</c:v>
                </c:pt>
                <c:pt idx="153">
                  <c:v>2000</c:v>
                </c:pt>
                <c:pt idx="154">
                  <c:v>2000</c:v>
                </c:pt>
                <c:pt idx="155">
                  <c:v>2000</c:v>
                </c:pt>
                <c:pt idx="156">
                  <c:v>1500</c:v>
                </c:pt>
                <c:pt idx="157">
                  <c:v>2000</c:v>
                </c:pt>
                <c:pt idx="158">
                  <c:v>2000</c:v>
                </c:pt>
                <c:pt idx="159">
                  <c:v>2000</c:v>
                </c:pt>
                <c:pt idx="160">
                  <c:v>2000</c:v>
                </c:pt>
                <c:pt idx="161">
                  <c:v>2000</c:v>
                </c:pt>
                <c:pt idx="162">
                  <c:v>2000</c:v>
                </c:pt>
                <c:pt idx="163">
                  <c:v>2000</c:v>
                </c:pt>
                <c:pt idx="164">
                  <c:v>2000</c:v>
                </c:pt>
                <c:pt idx="165">
                  <c:v>2000</c:v>
                </c:pt>
                <c:pt idx="166">
                  <c:v>2000</c:v>
                </c:pt>
                <c:pt idx="167">
                  <c:v>2000</c:v>
                </c:pt>
                <c:pt idx="168">
                  <c:v>2000</c:v>
                </c:pt>
                <c:pt idx="169">
                  <c:v>2000</c:v>
                </c:pt>
                <c:pt idx="170">
                  <c:v>2000</c:v>
                </c:pt>
                <c:pt idx="171">
                  <c:v>2000</c:v>
                </c:pt>
                <c:pt idx="172">
                  <c:v>2000</c:v>
                </c:pt>
                <c:pt idx="173">
                  <c:v>2000</c:v>
                </c:pt>
                <c:pt idx="174">
                  <c:v>2000</c:v>
                </c:pt>
                <c:pt idx="175">
                  <c:v>2000</c:v>
                </c:pt>
                <c:pt idx="176">
                  <c:v>1500</c:v>
                </c:pt>
                <c:pt idx="177">
                  <c:v>1500</c:v>
                </c:pt>
                <c:pt idx="178">
                  <c:v>1500</c:v>
                </c:pt>
                <c:pt idx="179">
                  <c:v>1500</c:v>
                </c:pt>
                <c:pt idx="180">
                  <c:v>1500</c:v>
                </c:pt>
                <c:pt idx="181">
                  <c:v>1500</c:v>
                </c:pt>
                <c:pt idx="182">
                  <c:v>2000</c:v>
                </c:pt>
                <c:pt idx="183">
                  <c:v>2000</c:v>
                </c:pt>
                <c:pt idx="184">
                  <c:v>2000</c:v>
                </c:pt>
                <c:pt idx="185">
                  <c:v>2000</c:v>
                </c:pt>
                <c:pt idx="186">
                  <c:v>2000</c:v>
                </c:pt>
                <c:pt idx="187">
                  <c:v>2000</c:v>
                </c:pt>
                <c:pt idx="188">
                  <c:v>1500</c:v>
                </c:pt>
                <c:pt idx="189">
                  <c:v>1500</c:v>
                </c:pt>
                <c:pt idx="190">
                  <c:v>1500</c:v>
                </c:pt>
                <c:pt idx="191">
                  <c:v>1500</c:v>
                </c:pt>
                <c:pt idx="192">
                  <c:v>1500</c:v>
                </c:pt>
                <c:pt idx="193">
                  <c:v>1500</c:v>
                </c:pt>
                <c:pt idx="194">
                  <c:v>1500</c:v>
                </c:pt>
                <c:pt idx="195">
                  <c:v>1500</c:v>
                </c:pt>
                <c:pt idx="196">
                  <c:v>1500</c:v>
                </c:pt>
                <c:pt idx="197">
                  <c:v>1500</c:v>
                </c:pt>
                <c:pt idx="198">
                  <c:v>1500</c:v>
                </c:pt>
                <c:pt idx="199">
                  <c:v>1500</c:v>
                </c:pt>
                <c:pt idx="200">
                  <c:v>1500</c:v>
                </c:pt>
                <c:pt idx="201">
                  <c:v>2000</c:v>
                </c:pt>
                <c:pt idx="202">
                  <c:v>2000</c:v>
                </c:pt>
                <c:pt idx="203">
                  <c:v>1500</c:v>
                </c:pt>
                <c:pt idx="204">
                  <c:v>1500</c:v>
                </c:pt>
                <c:pt idx="205">
                  <c:v>1500</c:v>
                </c:pt>
                <c:pt idx="206">
                  <c:v>1500</c:v>
                </c:pt>
                <c:pt idx="207">
                  <c:v>1500</c:v>
                </c:pt>
                <c:pt idx="208">
                  <c:v>1500</c:v>
                </c:pt>
                <c:pt idx="209">
                  <c:v>2000</c:v>
                </c:pt>
                <c:pt idx="210">
                  <c:v>2000</c:v>
                </c:pt>
                <c:pt idx="211">
                  <c:v>2000</c:v>
                </c:pt>
                <c:pt idx="212">
                  <c:v>2000</c:v>
                </c:pt>
                <c:pt idx="213">
                  <c:v>2000</c:v>
                </c:pt>
                <c:pt idx="214">
                  <c:v>2000</c:v>
                </c:pt>
                <c:pt idx="215">
                  <c:v>2000</c:v>
                </c:pt>
                <c:pt idx="216">
                  <c:v>2000</c:v>
                </c:pt>
                <c:pt idx="217">
                  <c:v>2000</c:v>
                </c:pt>
                <c:pt idx="218">
                  <c:v>2000</c:v>
                </c:pt>
                <c:pt idx="219">
                  <c:v>2000</c:v>
                </c:pt>
                <c:pt idx="220">
                  <c:v>2000</c:v>
                </c:pt>
                <c:pt idx="221">
                  <c:v>2000</c:v>
                </c:pt>
                <c:pt idx="222">
                  <c:v>2000</c:v>
                </c:pt>
                <c:pt idx="223">
                  <c:v>2000</c:v>
                </c:pt>
                <c:pt idx="224">
                  <c:v>2000</c:v>
                </c:pt>
                <c:pt idx="225">
                  <c:v>2000</c:v>
                </c:pt>
                <c:pt idx="226">
                  <c:v>2000</c:v>
                </c:pt>
                <c:pt idx="227">
                  <c:v>2000</c:v>
                </c:pt>
                <c:pt idx="228">
                  <c:v>2000</c:v>
                </c:pt>
                <c:pt idx="229">
                  <c:v>2000</c:v>
                </c:pt>
                <c:pt idx="230">
                  <c:v>2000</c:v>
                </c:pt>
                <c:pt idx="231">
                  <c:v>2000</c:v>
                </c:pt>
                <c:pt idx="232">
                  <c:v>2000</c:v>
                </c:pt>
                <c:pt idx="233">
                  <c:v>2000</c:v>
                </c:pt>
                <c:pt idx="234">
                  <c:v>2000</c:v>
                </c:pt>
                <c:pt idx="235">
                  <c:v>2000</c:v>
                </c:pt>
                <c:pt idx="236">
                  <c:v>2000</c:v>
                </c:pt>
                <c:pt idx="237">
                  <c:v>2000</c:v>
                </c:pt>
                <c:pt idx="238">
                  <c:v>2000</c:v>
                </c:pt>
                <c:pt idx="239">
                  <c:v>1500</c:v>
                </c:pt>
                <c:pt idx="240">
                  <c:v>1500</c:v>
                </c:pt>
                <c:pt idx="241">
                  <c:v>1500</c:v>
                </c:pt>
                <c:pt idx="242">
                  <c:v>1500</c:v>
                </c:pt>
                <c:pt idx="243">
                  <c:v>1500</c:v>
                </c:pt>
                <c:pt idx="244">
                  <c:v>1500</c:v>
                </c:pt>
                <c:pt idx="245">
                  <c:v>1500</c:v>
                </c:pt>
                <c:pt idx="246">
                  <c:v>1500</c:v>
                </c:pt>
                <c:pt idx="247">
                  <c:v>1500</c:v>
                </c:pt>
                <c:pt idx="248">
                  <c:v>1500</c:v>
                </c:pt>
                <c:pt idx="249">
                  <c:v>2000</c:v>
                </c:pt>
                <c:pt idx="250">
                  <c:v>2000</c:v>
                </c:pt>
                <c:pt idx="251">
                  <c:v>2000</c:v>
                </c:pt>
                <c:pt idx="252">
                  <c:v>2000</c:v>
                </c:pt>
                <c:pt idx="253">
                  <c:v>2000</c:v>
                </c:pt>
                <c:pt idx="254">
                  <c:v>2000</c:v>
                </c:pt>
                <c:pt idx="255">
                  <c:v>2000</c:v>
                </c:pt>
                <c:pt idx="256">
                  <c:v>1500</c:v>
                </c:pt>
                <c:pt idx="257">
                  <c:v>1500</c:v>
                </c:pt>
                <c:pt idx="258">
                  <c:v>2000</c:v>
                </c:pt>
                <c:pt idx="259">
                  <c:v>2000</c:v>
                </c:pt>
                <c:pt idx="260">
                  <c:v>2000</c:v>
                </c:pt>
                <c:pt idx="261">
                  <c:v>1500</c:v>
                </c:pt>
                <c:pt idx="262">
                  <c:v>1500</c:v>
                </c:pt>
                <c:pt idx="263">
                  <c:v>1500</c:v>
                </c:pt>
                <c:pt idx="264">
                  <c:v>1500</c:v>
                </c:pt>
                <c:pt idx="265">
                  <c:v>1500</c:v>
                </c:pt>
                <c:pt idx="266">
                  <c:v>2000</c:v>
                </c:pt>
                <c:pt idx="267">
                  <c:v>2000</c:v>
                </c:pt>
                <c:pt idx="268">
                  <c:v>2000</c:v>
                </c:pt>
                <c:pt idx="269">
                  <c:v>2000</c:v>
                </c:pt>
                <c:pt idx="270">
                  <c:v>2000</c:v>
                </c:pt>
                <c:pt idx="271">
                  <c:v>2000</c:v>
                </c:pt>
                <c:pt idx="272">
                  <c:v>2000</c:v>
                </c:pt>
                <c:pt idx="273">
                  <c:v>2000</c:v>
                </c:pt>
                <c:pt idx="274">
                  <c:v>2000</c:v>
                </c:pt>
                <c:pt idx="275">
                  <c:v>1500</c:v>
                </c:pt>
                <c:pt idx="276">
                  <c:v>1500</c:v>
                </c:pt>
                <c:pt idx="277">
                  <c:v>2000</c:v>
                </c:pt>
                <c:pt idx="278">
                  <c:v>2000</c:v>
                </c:pt>
                <c:pt idx="279">
                  <c:v>2000</c:v>
                </c:pt>
                <c:pt idx="280">
                  <c:v>2000</c:v>
                </c:pt>
                <c:pt idx="281">
                  <c:v>2000</c:v>
                </c:pt>
                <c:pt idx="282">
                  <c:v>2000</c:v>
                </c:pt>
                <c:pt idx="283">
                  <c:v>2000</c:v>
                </c:pt>
                <c:pt idx="284">
                  <c:v>2000</c:v>
                </c:pt>
                <c:pt idx="285">
                  <c:v>2000</c:v>
                </c:pt>
                <c:pt idx="286">
                  <c:v>2000</c:v>
                </c:pt>
                <c:pt idx="287">
                  <c:v>2000</c:v>
                </c:pt>
                <c:pt idx="288">
                  <c:v>1500</c:v>
                </c:pt>
                <c:pt idx="289">
                  <c:v>1500</c:v>
                </c:pt>
                <c:pt idx="290">
                  <c:v>1500</c:v>
                </c:pt>
                <c:pt idx="291">
                  <c:v>2000</c:v>
                </c:pt>
                <c:pt idx="292">
                  <c:v>2000</c:v>
                </c:pt>
                <c:pt idx="293">
                  <c:v>2000</c:v>
                </c:pt>
                <c:pt idx="294">
                  <c:v>2000</c:v>
                </c:pt>
                <c:pt idx="295">
                  <c:v>2000</c:v>
                </c:pt>
                <c:pt idx="296">
                  <c:v>2000</c:v>
                </c:pt>
                <c:pt idx="297">
                  <c:v>2000</c:v>
                </c:pt>
                <c:pt idx="298">
                  <c:v>2000</c:v>
                </c:pt>
                <c:pt idx="299">
                  <c:v>2000</c:v>
                </c:pt>
              </c:numCache>
            </c:numRef>
          </c:val>
          <c:smooth val="0"/>
        </c:ser>
        <c:ser>
          <c:idx val="1"/>
          <c:order val="1"/>
          <c:tx>
            <c:v>Single</c:v>
          </c:tx>
          <c:marker>
            <c:symbol val="none"/>
          </c:marker>
          <c:val>
            <c:numRef>
              <c:f>Sheet2!$D$36:$D$335</c:f>
              <c:numCache>
                <c:formatCode>General</c:formatCode>
                <c:ptCount val="300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1050</c:v>
                </c:pt>
                <c:pt idx="4">
                  <c:v>1050</c:v>
                </c:pt>
                <c:pt idx="5">
                  <c:v>1050</c:v>
                </c:pt>
                <c:pt idx="6">
                  <c:v>1300</c:v>
                </c:pt>
                <c:pt idx="7">
                  <c:v>1300</c:v>
                </c:pt>
                <c:pt idx="8">
                  <c:v>1300</c:v>
                </c:pt>
                <c:pt idx="9">
                  <c:v>1300</c:v>
                </c:pt>
                <c:pt idx="10">
                  <c:v>1300</c:v>
                </c:pt>
                <c:pt idx="11">
                  <c:v>1300</c:v>
                </c:pt>
                <c:pt idx="12">
                  <c:v>1300</c:v>
                </c:pt>
                <c:pt idx="13">
                  <c:v>1300</c:v>
                </c:pt>
                <c:pt idx="14">
                  <c:v>1300</c:v>
                </c:pt>
                <c:pt idx="15">
                  <c:v>1300</c:v>
                </c:pt>
                <c:pt idx="16">
                  <c:v>1200</c:v>
                </c:pt>
                <c:pt idx="17">
                  <c:v>1200</c:v>
                </c:pt>
                <c:pt idx="18">
                  <c:v>1200</c:v>
                </c:pt>
                <c:pt idx="19">
                  <c:v>1200</c:v>
                </c:pt>
                <c:pt idx="20">
                  <c:v>1100</c:v>
                </c:pt>
                <c:pt idx="21">
                  <c:v>1100</c:v>
                </c:pt>
                <c:pt idx="22">
                  <c:v>1100</c:v>
                </c:pt>
                <c:pt idx="23">
                  <c:v>1100</c:v>
                </c:pt>
                <c:pt idx="24">
                  <c:v>1100</c:v>
                </c:pt>
                <c:pt idx="25">
                  <c:v>1100</c:v>
                </c:pt>
                <c:pt idx="26">
                  <c:v>1100</c:v>
                </c:pt>
                <c:pt idx="27">
                  <c:v>1100</c:v>
                </c:pt>
                <c:pt idx="28">
                  <c:v>1100</c:v>
                </c:pt>
                <c:pt idx="29">
                  <c:v>1100</c:v>
                </c:pt>
                <c:pt idx="30">
                  <c:v>1100</c:v>
                </c:pt>
                <c:pt idx="31">
                  <c:v>1100</c:v>
                </c:pt>
                <c:pt idx="32">
                  <c:v>1100</c:v>
                </c:pt>
                <c:pt idx="33">
                  <c:v>1150</c:v>
                </c:pt>
                <c:pt idx="34">
                  <c:v>1150</c:v>
                </c:pt>
                <c:pt idx="35">
                  <c:v>1150</c:v>
                </c:pt>
                <c:pt idx="36">
                  <c:v>1250</c:v>
                </c:pt>
                <c:pt idx="37">
                  <c:v>1250</c:v>
                </c:pt>
                <c:pt idx="38">
                  <c:v>1250</c:v>
                </c:pt>
                <c:pt idx="39">
                  <c:v>1250</c:v>
                </c:pt>
                <c:pt idx="40">
                  <c:v>1250</c:v>
                </c:pt>
                <c:pt idx="41">
                  <c:v>1250</c:v>
                </c:pt>
                <c:pt idx="42">
                  <c:v>1250</c:v>
                </c:pt>
                <c:pt idx="43">
                  <c:v>1250</c:v>
                </c:pt>
                <c:pt idx="44">
                  <c:v>1250</c:v>
                </c:pt>
                <c:pt idx="45">
                  <c:v>1250</c:v>
                </c:pt>
                <c:pt idx="46">
                  <c:v>1300</c:v>
                </c:pt>
                <c:pt idx="47">
                  <c:v>1300</c:v>
                </c:pt>
                <c:pt idx="48">
                  <c:v>1350</c:v>
                </c:pt>
                <c:pt idx="49">
                  <c:v>1350</c:v>
                </c:pt>
                <c:pt idx="50">
                  <c:v>1350</c:v>
                </c:pt>
                <c:pt idx="51">
                  <c:v>1350</c:v>
                </c:pt>
                <c:pt idx="52">
                  <c:v>1350</c:v>
                </c:pt>
                <c:pt idx="53">
                  <c:v>1150</c:v>
                </c:pt>
                <c:pt idx="54">
                  <c:v>1150</c:v>
                </c:pt>
                <c:pt idx="55">
                  <c:v>1150</c:v>
                </c:pt>
                <c:pt idx="56">
                  <c:v>1150</c:v>
                </c:pt>
                <c:pt idx="57">
                  <c:v>1150</c:v>
                </c:pt>
                <c:pt idx="58">
                  <c:v>1150</c:v>
                </c:pt>
                <c:pt idx="59">
                  <c:v>1150</c:v>
                </c:pt>
                <c:pt idx="60">
                  <c:v>1150</c:v>
                </c:pt>
                <c:pt idx="61">
                  <c:v>1150</c:v>
                </c:pt>
                <c:pt idx="62">
                  <c:v>1200</c:v>
                </c:pt>
                <c:pt idx="63">
                  <c:v>1200</c:v>
                </c:pt>
                <c:pt idx="64">
                  <c:v>1200</c:v>
                </c:pt>
                <c:pt idx="65">
                  <c:v>1200</c:v>
                </c:pt>
                <c:pt idx="66">
                  <c:v>1200</c:v>
                </c:pt>
                <c:pt idx="67">
                  <c:v>1200</c:v>
                </c:pt>
                <c:pt idx="68">
                  <c:v>1200</c:v>
                </c:pt>
                <c:pt idx="69">
                  <c:v>1200</c:v>
                </c:pt>
                <c:pt idx="70">
                  <c:v>1200</c:v>
                </c:pt>
                <c:pt idx="71">
                  <c:v>1200</c:v>
                </c:pt>
                <c:pt idx="72">
                  <c:v>1200</c:v>
                </c:pt>
                <c:pt idx="73">
                  <c:v>1200</c:v>
                </c:pt>
                <c:pt idx="74">
                  <c:v>1200</c:v>
                </c:pt>
                <c:pt idx="75">
                  <c:v>1200</c:v>
                </c:pt>
                <c:pt idx="76">
                  <c:v>1150</c:v>
                </c:pt>
                <c:pt idx="77">
                  <c:v>1150</c:v>
                </c:pt>
                <c:pt idx="78">
                  <c:v>1150</c:v>
                </c:pt>
                <c:pt idx="79">
                  <c:v>1150</c:v>
                </c:pt>
                <c:pt idx="80">
                  <c:v>1150</c:v>
                </c:pt>
                <c:pt idx="81">
                  <c:v>1150</c:v>
                </c:pt>
                <c:pt idx="82">
                  <c:v>1150</c:v>
                </c:pt>
                <c:pt idx="83">
                  <c:v>1150</c:v>
                </c:pt>
                <c:pt idx="84">
                  <c:v>1150</c:v>
                </c:pt>
                <c:pt idx="85">
                  <c:v>1150</c:v>
                </c:pt>
                <c:pt idx="86">
                  <c:v>1150</c:v>
                </c:pt>
                <c:pt idx="87">
                  <c:v>1150</c:v>
                </c:pt>
                <c:pt idx="88">
                  <c:v>1150</c:v>
                </c:pt>
                <c:pt idx="89">
                  <c:v>1150</c:v>
                </c:pt>
                <c:pt idx="90">
                  <c:v>1200</c:v>
                </c:pt>
                <c:pt idx="91">
                  <c:v>1200</c:v>
                </c:pt>
                <c:pt idx="92">
                  <c:v>1200</c:v>
                </c:pt>
                <c:pt idx="93">
                  <c:v>1200</c:v>
                </c:pt>
                <c:pt idx="94">
                  <c:v>1200</c:v>
                </c:pt>
                <c:pt idx="95">
                  <c:v>1200</c:v>
                </c:pt>
                <c:pt idx="96">
                  <c:v>1250</c:v>
                </c:pt>
                <c:pt idx="97">
                  <c:v>1250</c:v>
                </c:pt>
                <c:pt idx="98">
                  <c:v>1250</c:v>
                </c:pt>
                <c:pt idx="99">
                  <c:v>1200</c:v>
                </c:pt>
                <c:pt idx="100">
                  <c:v>1200</c:v>
                </c:pt>
                <c:pt idx="101">
                  <c:v>1200</c:v>
                </c:pt>
                <c:pt idx="102">
                  <c:v>1200</c:v>
                </c:pt>
                <c:pt idx="103">
                  <c:v>1200</c:v>
                </c:pt>
                <c:pt idx="104">
                  <c:v>1200</c:v>
                </c:pt>
                <c:pt idx="105">
                  <c:v>1200</c:v>
                </c:pt>
                <c:pt idx="106">
                  <c:v>1200</c:v>
                </c:pt>
                <c:pt idx="107">
                  <c:v>1200</c:v>
                </c:pt>
                <c:pt idx="108">
                  <c:v>1200</c:v>
                </c:pt>
                <c:pt idx="109">
                  <c:v>1200</c:v>
                </c:pt>
                <c:pt idx="110">
                  <c:v>1250</c:v>
                </c:pt>
                <c:pt idx="111">
                  <c:v>1250</c:v>
                </c:pt>
                <c:pt idx="112">
                  <c:v>1250</c:v>
                </c:pt>
                <c:pt idx="113">
                  <c:v>1250</c:v>
                </c:pt>
                <c:pt idx="114">
                  <c:v>1250</c:v>
                </c:pt>
                <c:pt idx="115">
                  <c:v>1250</c:v>
                </c:pt>
                <c:pt idx="116">
                  <c:v>1250</c:v>
                </c:pt>
                <c:pt idx="117">
                  <c:v>1250</c:v>
                </c:pt>
                <c:pt idx="118">
                  <c:v>1250</c:v>
                </c:pt>
                <c:pt idx="119">
                  <c:v>1150</c:v>
                </c:pt>
                <c:pt idx="120">
                  <c:v>1150</c:v>
                </c:pt>
                <c:pt idx="121">
                  <c:v>1150</c:v>
                </c:pt>
                <c:pt idx="122">
                  <c:v>1200</c:v>
                </c:pt>
                <c:pt idx="123">
                  <c:v>1200</c:v>
                </c:pt>
                <c:pt idx="124">
                  <c:v>1200</c:v>
                </c:pt>
                <c:pt idx="125">
                  <c:v>1200</c:v>
                </c:pt>
                <c:pt idx="126">
                  <c:v>1200</c:v>
                </c:pt>
                <c:pt idx="127">
                  <c:v>1200</c:v>
                </c:pt>
                <c:pt idx="128">
                  <c:v>1250</c:v>
                </c:pt>
                <c:pt idx="129">
                  <c:v>1250</c:v>
                </c:pt>
                <c:pt idx="130">
                  <c:v>1250</c:v>
                </c:pt>
                <c:pt idx="131">
                  <c:v>1250</c:v>
                </c:pt>
                <c:pt idx="132">
                  <c:v>1250</c:v>
                </c:pt>
                <c:pt idx="133">
                  <c:v>1150</c:v>
                </c:pt>
                <c:pt idx="134">
                  <c:v>1200</c:v>
                </c:pt>
                <c:pt idx="135">
                  <c:v>1200</c:v>
                </c:pt>
                <c:pt idx="136">
                  <c:v>1200</c:v>
                </c:pt>
                <c:pt idx="137">
                  <c:v>1200</c:v>
                </c:pt>
                <c:pt idx="138">
                  <c:v>1200</c:v>
                </c:pt>
                <c:pt idx="139">
                  <c:v>1200</c:v>
                </c:pt>
                <c:pt idx="140">
                  <c:v>1150</c:v>
                </c:pt>
                <c:pt idx="141">
                  <c:v>1150</c:v>
                </c:pt>
                <c:pt idx="142">
                  <c:v>1150</c:v>
                </c:pt>
                <c:pt idx="143">
                  <c:v>1150</c:v>
                </c:pt>
                <c:pt idx="144">
                  <c:v>1150</c:v>
                </c:pt>
                <c:pt idx="145">
                  <c:v>1150</c:v>
                </c:pt>
                <c:pt idx="146">
                  <c:v>1150</c:v>
                </c:pt>
                <c:pt idx="147">
                  <c:v>1150</c:v>
                </c:pt>
                <c:pt idx="148">
                  <c:v>1150</c:v>
                </c:pt>
                <c:pt idx="149">
                  <c:v>1150</c:v>
                </c:pt>
                <c:pt idx="150">
                  <c:v>1150</c:v>
                </c:pt>
                <c:pt idx="151">
                  <c:v>1150</c:v>
                </c:pt>
                <c:pt idx="152">
                  <c:v>1150</c:v>
                </c:pt>
                <c:pt idx="153">
                  <c:v>1200</c:v>
                </c:pt>
                <c:pt idx="154">
                  <c:v>1200</c:v>
                </c:pt>
                <c:pt idx="155">
                  <c:v>1200</c:v>
                </c:pt>
                <c:pt idx="156">
                  <c:v>1200</c:v>
                </c:pt>
                <c:pt idx="157">
                  <c:v>1200</c:v>
                </c:pt>
                <c:pt idx="158">
                  <c:v>1200</c:v>
                </c:pt>
                <c:pt idx="159">
                  <c:v>1250</c:v>
                </c:pt>
                <c:pt idx="160">
                  <c:v>1250</c:v>
                </c:pt>
                <c:pt idx="161">
                  <c:v>1250</c:v>
                </c:pt>
                <c:pt idx="162">
                  <c:v>1150</c:v>
                </c:pt>
                <c:pt idx="163">
                  <c:v>1150</c:v>
                </c:pt>
                <c:pt idx="164">
                  <c:v>1150</c:v>
                </c:pt>
                <c:pt idx="165">
                  <c:v>1150</c:v>
                </c:pt>
                <c:pt idx="166">
                  <c:v>1150</c:v>
                </c:pt>
                <c:pt idx="167">
                  <c:v>1150</c:v>
                </c:pt>
                <c:pt idx="168">
                  <c:v>1150</c:v>
                </c:pt>
                <c:pt idx="169">
                  <c:v>1150</c:v>
                </c:pt>
                <c:pt idx="170">
                  <c:v>1150</c:v>
                </c:pt>
                <c:pt idx="171">
                  <c:v>1200</c:v>
                </c:pt>
                <c:pt idx="172">
                  <c:v>1200</c:v>
                </c:pt>
                <c:pt idx="173">
                  <c:v>1200</c:v>
                </c:pt>
                <c:pt idx="174">
                  <c:v>1200</c:v>
                </c:pt>
                <c:pt idx="175">
                  <c:v>1200</c:v>
                </c:pt>
                <c:pt idx="176">
                  <c:v>1200</c:v>
                </c:pt>
                <c:pt idx="177">
                  <c:v>1200</c:v>
                </c:pt>
                <c:pt idx="178">
                  <c:v>1200</c:v>
                </c:pt>
                <c:pt idx="179">
                  <c:v>1200</c:v>
                </c:pt>
                <c:pt idx="180">
                  <c:v>1150</c:v>
                </c:pt>
                <c:pt idx="181">
                  <c:v>1200</c:v>
                </c:pt>
                <c:pt idx="182">
                  <c:v>1200</c:v>
                </c:pt>
                <c:pt idx="183">
                  <c:v>1200</c:v>
                </c:pt>
                <c:pt idx="184">
                  <c:v>1150</c:v>
                </c:pt>
                <c:pt idx="185">
                  <c:v>1150</c:v>
                </c:pt>
                <c:pt idx="186">
                  <c:v>1250</c:v>
                </c:pt>
                <c:pt idx="187">
                  <c:v>1250</c:v>
                </c:pt>
                <c:pt idx="188">
                  <c:v>1250</c:v>
                </c:pt>
                <c:pt idx="189">
                  <c:v>1250</c:v>
                </c:pt>
                <c:pt idx="190">
                  <c:v>1250</c:v>
                </c:pt>
                <c:pt idx="191">
                  <c:v>1250</c:v>
                </c:pt>
                <c:pt idx="192">
                  <c:v>1250</c:v>
                </c:pt>
                <c:pt idx="193">
                  <c:v>1200</c:v>
                </c:pt>
                <c:pt idx="194">
                  <c:v>1200</c:v>
                </c:pt>
                <c:pt idx="195">
                  <c:v>1200</c:v>
                </c:pt>
                <c:pt idx="196">
                  <c:v>1200</c:v>
                </c:pt>
                <c:pt idx="197">
                  <c:v>1200</c:v>
                </c:pt>
                <c:pt idx="198">
                  <c:v>1200</c:v>
                </c:pt>
                <c:pt idx="199">
                  <c:v>1200</c:v>
                </c:pt>
                <c:pt idx="200">
                  <c:v>1200</c:v>
                </c:pt>
                <c:pt idx="201">
                  <c:v>1200</c:v>
                </c:pt>
                <c:pt idx="202">
                  <c:v>1200</c:v>
                </c:pt>
                <c:pt idx="203">
                  <c:v>1200</c:v>
                </c:pt>
                <c:pt idx="204">
                  <c:v>1200</c:v>
                </c:pt>
                <c:pt idx="205">
                  <c:v>1250</c:v>
                </c:pt>
                <c:pt idx="206">
                  <c:v>1250</c:v>
                </c:pt>
                <c:pt idx="207">
                  <c:v>1250</c:v>
                </c:pt>
                <c:pt idx="208">
                  <c:v>1250</c:v>
                </c:pt>
                <c:pt idx="209">
                  <c:v>1250</c:v>
                </c:pt>
                <c:pt idx="210">
                  <c:v>1250</c:v>
                </c:pt>
                <c:pt idx="211">
                  <c:v>1250</c:v>
                </c:pt>
                <c:pt idx="212">
                  <c:v>1250</c:v>
                </c:pt>
                <c:pt idx="213">
                  <c:v>1250</c:v>
                </c:pt>
                <c:pt idx="214">
                  <c:v>1150</c:v>
                </c:pt>
                <c:pt idx="215">
                  <c:v>1150</c:v>
                </c:pt>
                <c:pt idx="216">
                  <c:v>1150</c:v>
                </c:pt>
                <c:pt idx="217">
                  <c:v>1150</c:v>
                </c:pt>
                <c:pt idx="218">
                  <c:v>1150</c:v>
                </c:pt>
                <c:pt idx="219">
                  <c:v>1150</c:v>
                </c:pt>
                <c:pt idx="220">
                  <c:v>1150</c:v>
                </c:pt>
                <c:pt idx="221">
                  <c:v>1150</c:v>
                </c:pt>
                <c:pt idx="222">
                  <c:v>1150</c:v>
                </c:pt>
                <c:pt idx="223">
                  <c:v>1150</c:v>
                </c:pt>
                <c:pt idx="224">
                  <c:v>1150</c:v>
                </c:pt>
                <c:pt idx="225">
                  <c:v>1150</c:v>
                </c:pt>
                <c:pt idx="226">
                  <c:v>1200</c:v>
                </c:pt>
                <c:pt idx="227">
                  <c:v>1200</c:v>
                </c:pt>
                <c:pt idx="228">
                  <c:v>1200</c:v>
                </c:pt>
                <c:pt idx="229">
                  <c:v>1200</c:v>
                </c:pt>
                <c:pt idx="230">
                  <c:v>1200</c:v>
                </c:pt>
                <c:pt idx="231">
                  <c:v>1200</c:v>
                </c:pt>
                <c:pt idx="232">
                  <c:v>1200</c:v>
                </c:pt>
                <c:pt idx="233">
                  <c:v>1150</c:v>
                </c:pt>
                <c:pt idx="234">
                  <c:v>1150</c:v>
                </c:pt>
                <c:pt idx="235">
                  <c:v>1200</c:v>
                </c:pt>
                <c:pt idx="236">
                  <c:v>1200</c:v>
                </c:pt>
                <c:pt idx="237">
                  <c:v>1250</c:v>
                </c:pt>
                <c:pt idx="238">
                  <c:v>1100</c:v>
                </c:pt>
                <c:pt idx="239">
                  <c:v>1100</c:v>
                </c:pt>
                <c:pt idx="240">
                  <c:v>1100</c:v>
                </c:pt>
                <c:pt idx="241">
                  <c:v>1100</c:v>
                </c:pt>
                <c:pt idx="242">
                  <c:v>1100</c:v>
                </c:pt>
                <c:pt idx="243">
                  <c:v>1200</c:v>
                </c:pt>
                <c:pt idx="244">
                  <c:v>1200</c:v>
                </c:pt>
                <c:pt idx="245">
                  <c:v>1200</c:v>
                </c:pt>
                <c:pt idx="246">
                  <c:v>1200</c:v>
                </c:pt>
                <c:pt idx="247">
                  <c:v>1200</c:v>
                </c:pt>
                <c:pt idx="248">
                  <c:v>1200</c:v>
                </c:pt>
                <c:pt idx="249">
                  <c:v>1200</c:v>
                </c:pt>
                <c:pt idx="250">
                  <c:v>1250</c:v>
                </c:pt>
                <c:pt idx="251">
                  <c:v>1250</c:v>
                </c:pt>
                <c:pt idx="252">
                  <c:v>1250</c:v>
                </c:pt>
                <c:pt idx="253">
                  <c:v>1250</c:v>
                </c:pt>
                <c:pt idx="254">
                  <c:v>1300</c:v>
                </c:pt>
                <c:pt idx="255">
                  <c:v>1300</c:v>
                </c:pt>
                <c:pt idx="256">
                  <c:v>1300</c:v>
                </c:pt>
                <c:pt idx="257">
                  <c:v>1200</c:v>
                </c:pt>
                <c:pt idx="258">
                  <c:v>1200</c:v>
                </c:pt>
                <c:pt idx="259">
                  <c:v>1200</c:v>
                </c:pt>
                <c:pt idx="260">
                  <c:v>1200</c:v>
                </c:pt>
                <c:pt idx="261">
                  <c:v>1200</c:v>
                </c:pt>
                <c:pt idx="262">
                  <c:v>1200</c:v>
                </c:pt>
                <c:pt idx="263">
                  <c:v>1200</c:v>
                </c:pt>
                <c:pt idx="264">
                  <c:v>1200</c:v>
                </c:pt>
                <c:pt idx="265">
                  <c:v>1200</c:v>
                </c:pt>
                <c:pt idx="266">
                  <c:v>1200</c:v>
                </c:pt>
                <c:pt idx="267">
                  <c:v>1200</c:v>
                </c:pt>
                <c:pt idx="268">
                  <c:v>1200</c:v>
                </c:pt>
                <c:pt idx="269">
                  <c:v>1200</c:v>
                </c:pt>
                <c:pt idx="270">
                  <c:v>1200</c:v>
                </c:pt>
                <c:pt idx="271">
                  <c:v>1200</c:v>
                </c:pt>
                <c:pt idx="272">
                  <c:v>1200</c:v>
                </c:pt>
                <c:pt idx="273">
                  <c:v>1200</c:v>
                </c:pt>
                <c:pt idx="274">
                  <c:v>1200</c:v>
                </c:pt>
                <c:pt idx="275">
                  <c:v>1200</c:v>
                </c:pt>
                <c:pt idx="276">
                  <c:v>1200</c:v>
                </c:pt>
                <c:pt idx="277">
                  <c:v>1200</c:v>
                </c:pt>
                <c:pt idx="278">
                  <c:v>1200</c:v>
                </c:pt>
                <c:pt idx="279">
                  <c:v>1200</c:v>
                </c:pt>
                <c:pt idx="280">
                  <c:v>1200</c:v>
                </c:pt>
                <c:pt idx="281">
                  <c:v>1200</c:v>
                </c:pt>
                <c:pt idx="282">
                  <c:v>1200</c:v>
                </c:pt>
                <c:pt idx="283">
                  <c:v>1200</c:v>
                </c:pt>
                <c:pt idx="284">
                  <c:v>1200</c:v>
                </c:pt>
                <c:pt idx="285">
                  <c:v>1150</c:v>
                </c:pt>
                <c:pt idx="286">
                  <c:v>1150</c:v>
                </c:pt>
                <c:pt idx="287">
                  <c:v>1250</c:v>
                </c:pt>
                <c:pt idx="288">
                  <c:v>1250</c:v>
                </c:pt>
                <c:pt idx="289">
                  <c:v>1150</c:v>
                </c:pt>
                <c:pt idx="290">
                  <c:v>1150</c:v>
                </c:pt>
                <c:pt idx="291">
                  <c:v>1200</c:v>
                </c:pt>
                <c:pt idx="292">
                  <c:v>1200</c:v>
                </c:pt>
                <c:pt idx="293">
                  <c:v>1200</c:v>
                </c:pt>
                <c:pt idx="294">
                  <c:v>1200</c:v>
                </c:pt>
                <c:pt idx="295">
                  <c:v>1200</c:v>
                </c:pt>
                <c:pt idx="296">
                  <c:v>1200</c:v>
                </c:pt>
                <c:pt idx="297">
                  <c:v>1200</c:v>
                </c:pt>
                <c:pt idx="298">
                  <c:v>1200</c:v>
                </c:pt>
                <c:pt idx="299">
                  <c:v>1200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3554944"/>
        <c:axId val="145809408"/>
      </c:lineChart>
      <c:catAx>
        <c:axId val="273554944"/>
        <c:scaling>
          <c:orientation val="minMax"/>
        </c:scaling>
        <c:delete val="0"/>
        <c:axPos val="b"/>
        <c:majorTickMark val="out"/>
        <c:minorTickMark val="none"/>
        <c:tickLblPos val="nextTo"/>
        <c:crossAx val="145809408"/>
        <c:crosses val="autoZero"/>
        <c:auto val="1"/>
        <c:lblAlgn val="ctr"/>
        <c:lblOffset val="100"/>
        <c:noMultiLvlLbl val="0"/>
      </c:catAx>
      <c:valAx>
        <c:axId val="145809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735549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/>
              <a:t>UE 5 - PSNR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Multi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Sheet2!$S$36:$S$335</c:f>
              <c:numCache>
                <c:formatCode>General</c:formatCode>
                <c:ptCount val="300"/>
                <c:pt idx="0">
                  <c:v>47.122805999999997</c:v>
                </c:pt>
                <c:pt idx="1">
                  <c:v>47.122805999999997</c:v>
                </c:pt>
                <c:pt idx="2">
                  <c:v>47.122805999999997</c:v>
                </c:pt>
                <c:pt idx="3">
                  <c:v>47.122805999999997</c:v>
                </c:pt>
                <c:pt idx="4">
                  <c:v>47.122805999999997</c:v>
                </c:pt>
                <c:pt idx="5">
                  <c:v>33.758515000000003</c:v>
                </c:pt>
                <c:pt idx="6">
                  <c:v>33.758515000000003</c:v>
                </c:pt>
                <c:pt idx="7">
                  <c:v>33.758515000000003</c:v>
                </c:pt>
                <c:pt idx="8">
                  <c:v>33.758515000000003</c:v>
                </c:pt>
                <c:pt idx="9">
                  <c:v>36.872107999999997</c:v>
                </c:pt>
                <c:pt idx="10">
                  <c:v>36.872107999999997</c:v>
                </c:pt>
                <c:pt idx="11">
                  <c:v>36.872107999999997</c:v>
                </c:pt>
                <c:pt idx="12">
                  <c:v>36.872107999999997</c:v>
                </c:pt>
                <c:pt idx="13">
                  <c:v>36.872107999999997</c:v>
                </c:pt>
                <c:pt idx="14">
                  <c:v>36.872107999999997</c:v>
                </c:pt>
                <c:pt idx="15">
                  <c:v>36.872107999999997</c:v>
                </c:pt>
                <c:pt idx="16">
                  <c:v>43.092624000000001</c:v>
                </c:pt>
                <c:pt idx="17">
                  <c:v>43.092624000000001</c:v>
                </c:pt>
                <c:pt idx="18">
                  <c:v>40.199216</c:v>
                </c:pt>
                <c:pt idx="19">
                  <c:v>40.199216</c:v>
                </c:pt>
                <c:pt idx="20">
                  <c:v>40.199216</c:v>
                </c:pt>
                <c:pt idx="21">
                  <c:v>40.199216</c:v>
                </c:pt>
                <c:pt idx="22">
                  <c:v>40.199216</c:v>
                </c:pt>
                <c:pt idx="23">
                  <c:v>40.199216</c:v>
                </c:pt>
                <c:pt idx="24">
                  <c:v>40.199216</c:v>
                </c:pt>
                <c:pt idx="25">
                  <c:v>40.199216</c:v>
                </c:pt>
                <c:pt idx="26">
                  <c:v>40.199216</c:v>
                </c:pt>
                <c:pt idx="27">
                  <c:v>40.199216</c:v>
                </c:pt>
                <c:pt idx="28">
                  <c:v>40.199216</c:v>
                </c:pt>
                <c:pt idx="29">
                  <c:v>40.199216</c:v>
                </c:pt>
                <c:pt idx="30">
                  <c:v>40.199216</c:v>
                </c:pt>
                <c:pt idx="31">
                  <c:v>40.199216</c:v>
                </c:pt>
                <c:pt idx="32">
                  <c:v>40.199216</c:v>
                </c:pt>
                <c:pt idx="33">
                  <c:v>40.199216</c:v>
                </c:pt>
                <c:pt idx="34">
                  <c:v>40.199216</c:v>
                </c:pt>
                <c:pt idx="35">
                  <c:v>40.199216</c:v>
                </c:pt>
                <c:pt idx="36">
                  <c:v>40.199216</c:v>
                </c:pt>
                <c:pt idx="37">
                  <c:v>40.199216</c:v>
                </c:pt>
                <c:pt idx="38">
                  <c:v>34.292475000000003</c:v>
                </c:pt>
                <c:pt idx="39">
                  <c:v>34.292475000000003</c:v>
                </c:pt>
                <c:pt idx="40">
                  <c:v>34.292475000000003</c:v>
                </c:pt>
                <c:pt idx="41">
                  <c:v>34.649166999999998</c:v>
                </c:pt>
                <c:pt idx="42">
                  <c:v>34.649166999999998</c:v>
                </c:pt>
                <c:pt idx="43">
                  <c:v>34.649166999999998</c:v>
                </c:pt>
                <c:pt idx="44">
                  <c:v>34.649166999999998</c:v>
                </c:pt>
                <c:pt idx="45">
                  <c:v>34.649166999999998</c:v>
                </c:pt>
                <c:pt idx="46">
                  <c:v>34.649166999999998</c:v>
                </c:pt>
                <c:pt idx="47">
                  <c:v>34.649166999999998</c:v>
                </c:pt>
                <c:pt idx="48">
                  <c:v>34.649166999999998</c:v>
                </c:pt>
                <c:pt idx="49">
                  <c:v>37.510742999999998</c:v>
                </c:pt>
                <c:pt idx="50">
                  <c:v>37.510742999999998</c:v>
                </c:pt>
                <c:pt idx="51">
                  <c:v>37.510742999999998</c:v>
                </c:pt>
                <c:pt idx="52">
                  <c:v>37.510742999999998</c:v>
                </c:pt>
                <c:pt idx="53">
                  <c:v>37.510742999999998</c:v>
                </c:pt>
                <c:pt idx="54">
                  <c:v>39.277352999999998</c:v>
                </c:pt>
                <c:pt idx="55">
                  <c:v>39.277352999999998</c:v>
                </c:pt>
                <c:pt idx="56">
                  <c:v>39.277352999999998</c:v>
                </c:pt>
                <c:pt idx="57">
                  <c:v>40.972327</c:v>
                </c:pt>
                <c:pt idx="58">
                  <c:v>40.972327</c:v>
                </c:pt>
                <c:pt idx="59">
                  <c:v>40.972327</c:v>
                </c:pt>
                <c:pt idx="60">
                  <c:v>40.972327</c:v>
                </c:pt>
                <c:pt idx="61">
                  <c:v>40.972327</c:v>
                </c:pt>
                <c:pt idx="62">
                  <c:v>39.480097999999998</c:v>
                </c:pt>
                <c:pt idx="63">
                  <c:v>39.480097999999998</c:v>
                </c:pt>
                <c:pt idx="64">
                  <c:v>39.011139</c:v>
                </c:pt>
                <c:pt idx="65">
                  <c:v>39.011139</c:v>
                </c:pt>
                <c:pt idx="66">
                  <c:v>39.011139</c:v>
                </c:pt>
                <c:pt idx="67">
                  <c:v>46.315049000000002</c:v>
                </c:pt>
                <c:pt idx="68">
                  <c:v>46.897772000000003</c:v>
                </c:pt>
                <c:pt idx="69">
                  <c:v>46.897772000000003</c:v>
                </c:pt>
                <c:pt idx="70">
                  <c:v>46.897772000000003</c:v>
                </c:pt>
                <c:pt idx="71">
                  <c:v>46.897772000000003</c:v>
                </c:pt>
                <c:pt idx="72">
                  <c:v>46.897772000000003</c:v>
                </c:pt>
                <c:pt idx="73">
                  <c:v>44.965783999999999</c:v>
                </c:pt>
                <c:pt idx="74">
                  <c:v>47.058019999999999</c:v>
                </c:pt>
                <c:pt idx="75">
                  <c:v>46.066175999999999</c:v>
                </c:pt>
                <c:pt idx="76">
                  <c:v>41.495545</c:v>
                </c:pt>
                <c:pt idx="77">
                  <c:v>41.495545</c:v>
                </c:pt>
                <c:pt idx="78">
                  <c:v>41.495545</c:v>
                </c:pt>
                <c:pt idx="79">
                  <c:v>43.262549</c:v>
                </c:pt>
                <c:pt idx="80">
                  <c:v>43.262549</c:v>
                </c:pt>
                <c:pt idx="81">
                  <c:v>43.262549</c:v>
                </c:pt>
                <c:pt idx="82">
                  <c:v>43.262549</c:v>
                </c:pt>
                <c:pt idx="83">
                  <c:v>43.262549</c:v>
                </c:pt>
                <c:pt idx="84">
                  <c:v>43.262549</c:v>
                </c:pt>
                <c:pt idx="85">
                  <c:v>43.262549</c:v>
                </c:pt>
                <c:pt idx="86">
                  <c:v>43.262549</c:v>
                </c:pt>
                <c:pt idx="87">
                  <c:v>43.262549</c:v>
                </c:pt>
                <c:pt idx="88">
                  <c:v>45.982500000000002</c:v>
                </c:pt>
                <c:pt idx="89">
                  <c:v>45.982500000000002</c:v>
                </c:pt>
                <c:pt idx="90">
                  <c:v>45.982500000000002</c:v>
                </c:pt>
                <c:pt idx="91">
                  <c:v>45.982500000000002</c:v>
                </c:pt>
                <c:pt idx="92">
                  <c:v>45.982500000000002</c:v>
                </c:pt>
                <c:pt idx="93">
                  <c:v>46.190446000000001</c:v>
                </c:pt>
                <c:pt idx="94">
                  <c:v>46.190446000000001</c:v>
                </c:pt>
                <c:pt idx="95">
                  <c:v>46.190446000000001</c:v>
                </c:pt>
                <c:pt idx="96">
                  <c:v>48.211765</c:v>
                </c:pt>
                <c:pt idx="97">
                  <c:v>48.211765</c:v>
                </c:pt>
                <c:pt idx="98">
                  <c:v>48.211765</c:v>
                </c:pt>
                <c:pt idx="99">
                  <c:v>48.503812000000003</c:v>
                </c:pt>
                <c:pt idx="100">
                  <c:v>48.503812000000003</c:v>
                </c:pt>
                <c:pt idx="101">
                  <c:v>48.503812000000003</c:v>
                </c:pt>
                <c:pt idx="102">
                  <c:v>47.517353</c:v>
                </c:pt>
                <c:pt idx="103">
                  <c:v>47.517353</c:v>
                </c:pt>
                <c:pt idx="104">
                  <c:v>47.517353</c:v>
                </c:pt>
                <c:pt idx="105">
                  <c:v>47.517353</c:v>
                </c:pt>
                <c:pt idx="106">
                  <c:v>47.517353</c:v>
                </c:pt>
                <c:pt idx="107">
                  <c:v>47.517353</c:v>
                </c:pt>
                <c:pt idx="108">
                  <c:v>47.517353</c:v>
                </c:pt>
                <c:pt idx="109">
                  <c:v>47.517353</c:v>
                </c:pt>
                <c:pt idx="110">
                  <c:v>47.517353</c:v>
                </c:pt>
                <c:pt idx="111">
                  <c:v>47.517353</c:v>
                </c:pt>
                <c:pt idx="112">
                  <c:v>49.096485000000001</c:v>
                </c:pt>
                <c:pt idx="113">
                  <c:v>49.096485000000001</c:v>
                </c:pt>
                <c:pt idx="114">
                  <c:v>49.096485000000001</c:v>
                </c:pt>
                <c:pt idx="115">
                  <c:v>49.096485000000001</c:v>
                </c:pt>
                <c:pt idx="116">
                  <c:v>49.096485000000001</c:v>
                </c:pt>
                <c:pt idx="117">
                  <c:v>49.096485000000001</c:v>
                </c:pt>
                <c:pt idx="118">
                  <c:v>49.096485000000001</c:v>
                </c:pt>
                <c:pt idx="119">
                  <c:v>49.096485000000001</c:v>
                </c:pt>
                <c:pt idx="120">
                  <c:v>49.096485000000001</c:v>
                </c:pt>
                <c:pt idx="121">
                  <c:v>47.301814</c:v>
                </c:pt>
                <c:pt idx="122">
                  <c:v>47.301814</c:v>
                </c:pt>
                <c:pt idx="123">
                  <c:v>47.301814</c:v>
                </c:pt>
                <c:pt idx="124">
                  <c:v>43.941782000000003</c:v>
                </c:pt>
                <c:pt idx="125">
                  <c:v>43.941782000000003</c:v>
                </c:pt>
                <c:pt idx="126">
                  <c:v>43.941782000000003</c:v>
                </c:pt>
                <c:pt idx="127">
                  <c:v>43.941782000000003</c:v>
                </c:pt>
                <c:pt idx="128">
                  <c:v>43.941782000000003</c:v>
                </c:pt>
                <c:pt idx="129">
                  <c:v>43.941782000000003</c:v>
                </c:pt>
                <c:pt idx="130">
                  <c:v>43.941782000000003</c:v>
                </c:pt>
                <c:pt idx="131">
                  <c:v>43.349362999999997</c:v>
                </c:pt>
                <c:pt idx="132">
                  <c:v>43.349362999999997</c:v>
                </c:pt>
                <c:pt idx="133">
                  <c:v>43.349362999999997</c:v>
                </c:pt>
                <c:pt idx="134">
                  <c:v>43.349362999999997</c:v>
                </c:pt>
                <c:pt idx="135">
                  <c:v>43.349362999999997</c:v>
                </c:pt>
                <c:pt idx="136">
                  <c:v>44.889653000000003</c:v>
                </c:pt>
                <c:pt idx="137">
                  <c:v>43.877744999999997</c:v>
                </c:pt>
                <c:pt idx="138">
                  <c:v>43.691436000000003</c:v>
                </c:pt>
                <c:pt idx="139">
                  <c:v>43.691436000000003</c:v>
                </c:pt>
                <c:pt idx="140">
                  <c:v>43.691436000000003</c:v>
                </c:pt>
                <c:pt idx="141">
                  <c:v>44.886029000000001</c:v>
                </c:pt>
                <c:pt idx="142">
                  <c:v>44.886029000000001</c:v>
                </c:pt>
                <c:pt idx="143">
                  <c:v>43.591484999999999</c:v>
                </c:pt>
                <c:pt idx="144">
                  <c:v>43.591484999999999</c:v>
                </c:pt>
                <c:pt idx="145">
                  <c:v>43.780735</c:v>
                </c:pt>
                <c:pt idx="146">
                  <c:v>43.780735</c:v>
                </c:pt>
                <c:pt idx="147">
                  <c:v>43.780735</c:v>
                </c:pt>
                <c:pt idx="148">
                  <c:v>43.780735</c:v>
                </c:pt>
                <c:pt idx="149">
                  <c:v>43.780735</c:v>
                </c:pt>
                <c:pt idx="150">
                  <c:v>43.780735</c:v>
                </c:pt>
                <c:pt idx="151">
                  <c:v>45.452227999999998</c:v>
                </c:pt>
                <c:pt idx="152">
                  <c:v>45.452227999999998</c:v>
                </c:pt>
                <c:pt idx="153">
                  <c:v>44.555</c:v>
                </c:pt>
                <c:pt idx="154">
                  <c:v>44.555</c:v>
                </c:pt>
                <c:pt idx="155">
                  <c:v>44.555</c:v>
                </c:pt>
                <c:pt idx="156">
                  <c:v>46.467970000000001</c:v>
                </c:pt>
                <c:pt idx="157">
                  <c:v>46.467970000000001</c:v>
                </c:pt>
                <c:pt idx="158">
                  <c:v>46.467970000000001</c:v>
                </c:pt>
                <c:pt idx="159">
                  <c:v>46.467970000000001</c:v>
                </c:pt>
                <c:pt idx="160">
                  <c:v>46.467970000000001</c:v>
                </c:pt>
                <c:pt idx="161">
                  <c:v>45.584510000000002</c:v>
                </c:pt>
                <c:pt idx="162">
                  <c:v>45.584510000000002</c:v>
                </c:pt>
                <c:pt idx="163">
                  <c:v>45.584510000000002</c:v>
                </c:pt>
                <c:pt idx="164">
                  <c:v>45.193713000000002</c:v>
                </c:pt>
                <c:pt idx="165">
                  <c:v>45.193713000000002</c:v>
                </c:pt>
                <c:pt idx="166">
                  <c:v>45.193713000000002</c:v>
                </c:pt>
                <c:pt idx="167">
                  <c:v>48.786667000000001</c:v>
                </c:pt>
                <c:pt idx="168">
                  <c:v>48.786667000000001</c:v>
                </c:pt>
                <c:pt idx="169">
                  <c:v>46.348970999999999</c:v>
                </c:pt>
                <c:pt idx="170">
                  <c:v>46.348970999999999</c:v>
                </c:pt>
                <c:pt idx="171">
                  <c:v>44.808563999999997</c:v>
                </c:pt>
                <c:pt idx="172">
                  <c:v>43.541862999999999</c:v>
                </c:pt>
                <c:pt idx="173">
                  <c:v>43.541862999999999</c:v>
                </c:pt>
                <c:pt idx="174">
                  <c:v>45.273415999999997</c:v>
                </c:pt>
                <c:pt idx="175">
                  <c:v>45.273415999999997</c:v>
                </c:pt>
                <c:pt idx="176">
                  <c:v>45.273415999999997</c:v>
                </c:pt>
                <c:pt idx="177">
                  <c:v>45.273415999999997</c:v>
                </c:pt>
                <c:pt idx="178">
                  <c:v>45.273415999999997</c:v>
                </c:pt>
                <c:pt idx="179">
                  <c:v>43.921911999999999</c:v>
                </c:pt>
                <c:pt idx="180">
                  <c:v>43.921911999999999</c:v>
                </c:pt>
                <c:pt idx="181">
                  <c:v>46.692771999999998</c:v>
                </c:pt>
                <c:pt idx="182">
                  <c:v>46.025637000000003</c:v>
                </c:pt>
                <c:pt idx="183">
                  <c:v>46.588762000000003</c:v>
                </c:pt>
                <c:pt idx="184">
                  <c:v>46.588762000000003</c:v>
                </c:pt>
                <c:pt idx="185">
                  <c:v>46.588762000000003</c:v>
                </c:pt>
                <c:pt idx="186">
                  <c:v>46.361569000000003</c:v>
                </c:pt>
                <c:pt idx="187">
                  <c:v>46.361569000000003</c:v>
                </c:pt>
                <c:pt idx="188">
                  <c:v>46.361569000000003</c:v>
                </c:pt>
                <c:pt idx="189">
                  <c:v>45.565891000000001</c:v>
                </c:pt>
                <c:pt idx="190">
                  <c:v>45.565891000000001</c:v>
                </c:pt>
                <c:pt idx="191">
                  <c:v>45.565891000000001</c:v>
                </c:pt>
                <c:pt idx="192">
                  <c:v>45.565891000000001</c:v>
                </c:pt>
                <c:pt idx="193">
                  <c:v>45.565891000000001</c:v>
                </c:pt>
                <c:pt idx="194">
                  <c:v>45.565891000000001</c:v>
                </c:pt>
                <c:pt idx="195">
                  <c:v>45.132696000000003</c:v>
                </c:pt>
                <c:pt idx="196">
                  <c:v>45.132696000000003</c:v>
                </c:pt>
                <c:pt idx="197">
                  <c:v>45.132696000000003</c:v>
                </c:pt>
                <c:pt idx="198">
                  <c:v>45.132696000000003</c:v>
                </c:pt>
                <c:pt idx="199">
                  <c:v>46.945644000000001</c:v>
                </c:pt>
                <c:pt idx="200">
                  <c:v>46.945644000000001</c:v>
                </c:pt>
                <c:pt idx="201">
                  <c:v>43.316960999999999</c:v>
                </c:pt>
                <c:pt idx="202">
                  <c:v>43.316960999999999</c:v>
                </c:pt>
                <c:pt idx="203">
                  <c:v>43.316960999999999</c:v>
                </c:pt>
                <c:pt idx="204">
                  <c:v>43.316960999999999</c:v>
                </c:pt>
                <c:pt idx="205">
                  <c:v>45.052078999999999</c:v>
                </c:pt>
                <c:pt idx="206">
                  <c:v>45.052078999999999</c:v>
                </c:pt>
                <c:pt idx="207">
                  <c:v>45.052078999999999</c:v>
                </c:pt>
                <c:pt idx="208">
                  <c:v>46.524411999999998</c:v>
                </c:pt>
                <c:pt idx="209">
                  <c:v>46.524411999999998</c:v>
                </c:pt>
                <c:pt idx="210">
                  <c:v>46.524411999999998</c:v>
                </c:pt>
                <c:pt idx="211">
                  <c:v>46.524411999999998</c:v>
                </c:pt>
                <c:pt idx="212">
                  <c:v>46.524411999999998</c:v>
                </c:pt>
                <c:pt idx="213">
                  <c:v>46.524411999999998</c:v>
                </c:pt>
                <c:pt idx="214">
                  <c:v>46.524411999999998</c:v>
                </c:pt>
                <c:pt idx="215">
                  <c:v>46.524411999999998</c:v>
                </c:pt>
                <c:pt idx="216">
                  <c:v>46.524411999999998</c:v>
                </c:pt>
                <c:pt idx="217">
                  <c:v>46.270792</c:v>
                </c:pt>
                <c:pt idx="218">
                  <c:v>42.351224999999999</c:v>
                </c:pt>
                <c:pt idx="219">
                  <c:v>42.351224999999999</c:v>
                </c:pt>
                <c:pt idx="220">
                  <c:v>42.351224999999999</c:v>
                </c:pt>
                <c:pt idx="221">
                  <c:v>42.351224999999999</c:v>
                </c:pt>
                <c:pt idx="222">
                  <c:v>42.351224999999999</c:v>
                </c:pt>
                <c:pt idx="223">
                  <c:v>42.351224999999999</c:v>
                </c:pt>
                <c:pt idx="224">
                  <c:v>42.351224999999999</c:v>
                </c:pt>
                <c:pt idx="225">
                  <c:v>42.351224999999999</c:v>
                </c:pt>
                <c:pt idx="226">
                  <c:v>42.353267000000002</c:v>
                </c:pt>
                <c:pt idx="227">
                  <c:v>46.326863000000003</c:v>
                </c:pt>
                <c:pt idx="228">
                  <c:v>46.326863000000003</c:v>
                </c:pt>
                <c:pt idx="229">
                  <c:v>45.708382</c:v>
                </c:pt>
                <c:pt idx="230">
                  <c:v>44.481337000000003</c:v>
                </c:pt>
                <c:pt idx="231">
                  <c:v>44.481337000000003</c:v>
                </c:pt>
                <c:pt idx="232">
                  <c:v>45.971077999999999</c:v>
                </c:pt>
                <c:pt idx="233">
                  <c:v>45.971077999999999</c:v>
                </c:pt>
                <c:pt idx="234">
                  <c:v>43.634208000000001</c:v>
                </c:pt>
                <c:pt idx="235">
                  <c:v>43.634208000000001</c:v>
                </c:pt>
                <c:pt idx="236">
                  <c:v>38.808627000000001</c:v>
                </c:pt>
                <c:pt idx="237">
                  <c:v>38.808627000000001</c:v>
                </c:pt>
                <c:pt idx="238">
                  <c:v>44.469850999999998</c:v>
                </c:pt>
                <c:pt idx="239">
                  <c:v>44.469850999999998</c:v>
                </c:pt>
                <c:pt idx="240">
                  <c:v>42.834705999999997</c:v>
                </c:pt>
                <c:pt idx="241">
                  <c:v>42.166980000000002</c:v>
                </c:pt>
                <c:pt idx="242">
                  <c:v>42.166980000000002</c:v>
                </c:pt>
                <c:pt idx="243">
                  <c:v>42.166980000000002</c:v>
                </c:pt>
                <c:pt idx="244">
                  <c:v>42.166980000000002</c:v>
                </c:pt>
                <c:pt idx="245">
                  <c:v>43.681274999999999</c:v>
                </c:pt>
                <c:pt idx="246">
                  <c:v>43.681274999999999</c:v>
                </c:pt>
                <c:pt idx="247">
                  <c:v>43.681274999999999</c:v>
                </c:pt>
                <c:pt idx="248">
                  <c:v>43.681274999999999</c:v>
                </c:pt>
                <c:pt idx="249">
                  <c:v>43.681274999999999</c:v>
                </c:pt>
                <c:pt idx="250">
                  <c:v>43.681274999999999</c:v>
                </c:pt>
                <c:pt idx="251">
                  <c:v>45.959901000000002</c:v>
                </c:pt>
                <c:pt idx="252">
                  <c:v>45.959901000000002</c:v>
                </c:pt>
                <c:pt idx="253">
                  <c:v>47.665309000000001</c:v>
                </c:pt>
                <c:pt idx="254">
                  <c:v>47.665309000000001</c:v>
                </c:pt>
                <c:pt idx="255">
                  <c:v>35.952376000000001</c:v>
                </c:pt>
                <c:pt idx="256">
                  <c:v>40.267744999999998</c:v>
                </c:pt>
                <c:pt idx="257">
                  <c:v>40.267744999999998</c:v>
                </c:pt>
                <c:pt idx="258">
                  <c:v>40.267744999999998</c:v>
                </c:pt>
                <c:pt idx="259">
                  <c:v>40.267744999999998</c:v>
                </c:pt>
                <c:pt idx="260">
                  <c:v>43.141584000000002</c:v>
                </c:pt>
                <c:pt idx="261">
                  <c:v>43.141584000000002</c:v>
                </c:pt>
                <c:pt idx="262">
                  <c:v>43.141584000000002</c:v>
                </c:pt>
                <c:pt idx="263">
                  <c:v>43.141584000000002</c:v>
                </c:pt>
                <c:pt idx="264">
                  <c:v>43.141584000000002</c:v>
                </c:pt>
                <c:pt idx="265">
                  <c:v>43.141584000000002</c:v>
                </c:pt>
                <c:pt idx="266">
                  <c:v>43.141584000000002</c:v>
                </c:pt>
                <c:pt idx="267">
                  <c:v>42.349705999999998</c:v>
                </c:pt>
                <c:pt idx="268">
                  <c:v>42.349705999999998</c:v>
                </c:pt>
                <c:pt idx="269">
                  <c:v>42.349705999999998</c:v>
                </c:pt>
                <c:pt idx="270">
                  <c:v>41.829059000000001</c:v>
                </c:pt>
                <c:pt idx="271">
                  <c:v>41.829059000000001</c:v>
                </c:pt>
                <c:pt idx="272">
                  <c:v>43.432107999999999</c:v>
                </c:pt>
                <c:pt idx="273">
                  <c:v>43.432107999999999</c:v>
                </c:pt>
                <c:pt idx="274">
                  <c:v>43.432107999999999</c:v>
                </c:pt>
                <c:pt idx="275">
                  <c:v>40.572772000000001</c:v>
                </c:pt>
                <c:pt idx="276">
                  <c:v>40.572772000000001</c:v>
                </c:pt>
                <c:pt idx="277">
                  <c:v>40.572772000000001</c:v>
                </c:pt>
                <c:pt idx="278">
                  <c:v>40.572772000000001</c:v>
                </c:pt>
                <c:pt idx="279">
                  <c:v>40.572772000000001</c:v>
                </c:pt>
                <c:pt idx="280">
                  <c:v>42.302598000000003</c:v>
                </c:pt>
                <c:pt idx="281">
                  <c:v>42.302598000000003</c:v>
                </c:pt>
                <c:pt idx="282">
                  <c:v>42.302598000000003</c:v>
                </c:pt>
                <c:pt idx="283">
                  <c:v>45.814999999999998</c:v>
                </c:pt>
                <c:pt idx="284">
                  <c:v>45.814999999999998</c:v>
                </c:pt>
                <c:pt idx="285">
                  <c:v>45.814999999999998</c:v>
                </c:pt>
                <c:pt idx="286">
                  <c:v>45.814999999999998</c:v>
                </c:pt>
                <c:pt idx="287">
                  <c:v>43.935685999999997</c:v>
                </c:pt>
                <c:pt idx="288">
                  <c:v>43.935685999999997</c:v>
                </c:pt>
                <c:pt idx="289">
                  <c:v>40.066617999999998</c:v>
                </c:pt>
                <c:pt idx="290">
                  <c:v>40.066617999999998</c:v>
                </c:pt>
                <c:pt idx="291">
                  <c:v>40.066617999999998</c:v>
                </c:pt>
                <c:pt idx="292">
                  <c:v>40.178167999999999</c:v>
                </c:pt>
                <c:pt idx="293">
                  <c:v>40.178167999999999</c:v>
                </c:pt>
                <c:pt idx="294">
                  <c:v>39.518332999999998</c:v>
                </c:pt>
                <c:pt idx="295">
                  <c:v>39.518332999999998</c:v>
                </c:pt>
                <c:pt idx="296">
                  <c:v>39.518332999999998</c:v>
                </c:pt>
                <c:pt idx="297">
                  <c:v>39.371583999999999</c:v>
                </c:pt>
                <c:pt idx="298">
                  <c:v>39.371583999999999</c:v>
                </c:pt>
                <c:pt idx="299">
                  <c:v>38.526519999999998</c:v>
                </c:pt>
              </c:numCache>
            </c:numRef>
          </c:val>
          <c:smooth val="0"/>
        </c:ser>
        <c:ser>
          <c:idx val="1"/>
          <c:order val="1"/>
          <c:tx>
            <c:v>Single</c:v>
          </c:tx>
          <c:marker>
            <c:symbol val="none"/>
          </c:marker>
          <c:val>
            <c:numRef>
              <c:f>Sheet2!$U$36:$U$335</c:f>
              <c:numCache>
                <c:formatCode>General</c:formatCode>
                <c:ptCount val="300"/>
                <c:pt idx="0">
                  <c:v>45.549745000000001</c:v>
                </c:pt>
                <c:pt idx="1">
                  <c:v>33.031733000000003</c:v>
                </c:pt>
                <c:pt idx="2">
                  <c:v>42.235446000000003</c:v>
                </c:pt>
                <c:pt idx="3">
                  <c:v>42.235446000000003</c:v>
                </c:pt>
                <c:pt idx="4">
                  <c:v>42.235446000000003</c:v>
                </c:pt>
                <c:pt idx="5">
                  <c:v>39.605980000000002</c:v>
                </c:pt>
                <c:pt idx="6">
                  <c:v>39.605980000000002</c:v>
                </c:pt>
                <c:pt idx="7">
                  <c:v>39.605980000000002</c:v>
                </c:pt>
                <c:pt idx="8">
                  <c:v>39.605980000000002</c:v>
                </c:pt>
                <c:pt idx="9">
                  <c:v>39.605980000000002</c:v>
                </c:pt>
                <c:pt idx="10">
                  <c:v>39.605980000000002</c:v>
                </c:pt>
                <c:pt idx="11">
                  <c:v>39.605980000000002</c:v>
                </c:pt>
                <c:pt idx="12">
                  <c:v>39.605980000000002</c:v>
                </c:pt>
                <c:pt idx="13">
                  <c:v>39.605980000000002</c:v>
                </c:pt>
                <c:pt idx="14">
                  <c:v>39.605980000000002</c:v>
                </c:pt>
                <c:pt idx="15">
                  <c:v>33.651980000000002</c:v>
                </c:pt>
                <c:pt idx="16">
                  <c:v>33.651980000000002</c:v>
                </c:pt>
                <c:pt idx="17">
                  <c:v>33.651980000000002</c:v>
                </c:pt>
                <c:pt idx="18">
                  <c:v>33.535049000000001</c:v>
                </c:pt>
                <c:pt idx="19">
                  <c:v>33.535049000000001</c:v>
                </c:pt>
                <c:pt idx="20">
                  <c:v>33.535049000000001</c:v>
                </c:pt>
                <c:pt idx="21">
                  <c:v>33.535049000000001</c:v>
                </c:pt>
                <c:pt idx="22">
                  <c:v>33.535049000000001</c:v>
                </c:pt>
                <c:pt idx="23">
                  <c:v>33.535049000000001</c:v>
                </c:pt>
                <c:pt idx="24">
                  <c:v>33.535049000000001</c:v>
                </c:pt>
                <c:pt idx="25">
                  <c:v>33.535049000000001</c:v>
                </c:pt>
                <c:pt idx="26">
                  <c:v>33.535049000000001</c:v>
                </c:pt>
                <c:pt idx="27">
                  <c:v>36.397821999999998</c:v>
                </c:pt>
                <c:pt idx="28">
                  <c:v>36.397821999999998</c:v>
                </c:pt>
                <c:pt idx="29">
                  <c:v>36.397821999999998</c:v>
                </c:pt>
                <c:pt idx="30">
                  <c:v>36.397821999999998</c:v>
                </c:pt>
                <c:pt idx="31">
                  <c:v>36.397821999999998</c:v>
                </c:pt>
                <c:pt idx="32">
                  <c:v>38.421225</c:v>
                </c:pt>
                <c:pt idx="33">
                  <c:v>38.421225</c:v>
                </c:pt>
                <c:pt idx="34">
                  <c:v>38.421225</c:v>
                </c:pt>
                <c:pt idx="35">
                  <c:v>40.104604000000002</c:v>
                </c:pt>
                <c:pt idx="36">
                  <c:v>40.104604000000002</c:v>
                </c:pt>
                <c:pt idx="37">
                  <c:v>40.104604000000002</c:v>
                </c:pt>
                <c:pt idx="38">
                  <c:v>40.104604000000002</c:v>
                </c:pt>
                <c:pt idx="39">
                  <c:v>40.104604000000002</c:v>
                </c:pt>
                <c:pt idx="40">
                  <c:v>40.104604000000002</c:v>
                </c:pt>
                <c:pt idx="41">
                  <c:v>38.627352999999999</c:v>
                </c:pt>
                <c:pt idx="42">
                  <c:v>38.101584000000003</c:v>
                </c:pt>
                <c:pt idx="43">
                  <c:v>38.101584000000003</c:v>
                </c:pt>
                <c:pt idx="44">
                  <c:v>44.522450999999997</c:v>
                </c:pt>
                <c:pt idx="45">
                  <c:v>44.522450999999997</c:v>
                </c:pt>
                <c:pt idx="46">
                  <c:v>31.609950000000001</c:v>
                </c:pt>
                <c:pt idx="47">
                  <c:v>31.609950000000001</c:v>
                </c:pt>
                <c:pt idx="48">
                  <c:v>31.609950000000001</c:v>
                </c:pt>
                <c:pt idx="49">
                  <c:v>31.609950000000001</c:v>
                </c:pt>
                <c:pt idx="50">
                  <c:v>31.609950000000001</c:v>
                </c:pt>
                <c:pt idx="51">
                  <c:v>43.93</c:v>
                </c:pt>
                <c:pt idx="52">
                  <c:v>43.93</c:v>
                </c:pt>
                <c:pt idx="53">
                  <c:v>43.93</c:v>
                </c:pt>
                <c:pt idx="54">
                  <c:v>43.93</c:v>
                </c:pt>
                <c:pt idx="55">
                  <c:v>43.93</c:v>
                </c:pt>
                <c:pt idx="56">
                  <c:v>43.93</c:v>
                </c:pt>
                <c:pt idx="57">
                  <c:v>43.93</c:v>
                </c:pt>
                <c:pt idx="58">
                  <c:v>43.93</c:v>
                </c:pt>
                <c:pt idx="59">
                  <c:v>43.93</c:v>
                </c:pt>
                <c:pt idx="60">
                  <c:v>43.93</c:v>
                </c:pt>
                <c:pt idx="61">
                  <c:v>44.991584000000003</c:v>
                </c:pt>
                <c:pt idx="62">
                  <c:v>44.991584000000003</c:v>
                </c:pt>
                <c:pt idx="63">
                  <c:v>43.693873000000004</c:v>
                </c:pt>
                <c:pt idx="64">
                  <c:v>43.693873000000004</c:v>
                </c:pt>
                <c:pt idx="65">
                  <c:v>43.693873000000004</c:v>
                </c:pt>
                <c:pt idx="66">
                  <c:v>43.693873000000004</c:v>
                </c:pt>
                <c:pt idx="67">
                  <c:v>43.693873000000004</c:v>
                </c:pt>
                <c:pt idx="68">
                  <c:v>43.693873000000004</c:v>
                </c:pt>
                <c:pt idx="69">
                  <c:v>43.693873000000004</c:v>
                </c:pt>
                <c:pt idx="70">
                  <c:v>43.693873000000004</c:v>
                </c:pt>
                <c:pt idx="71">
                  <c:v>39.142178000000001</c:v>
                </c:pt>
                <c:pt idx="72">
                  <c:v>39.142178000000001</c:v>
                </c:pt>
                <c:pt idx="73">
                  <c:v>39.142178000000001</c:v>
                </c:pt>
                <c:pt idx="74">
                  <c:v>39.142178000000001</c:v>
                </c:pt>
                <c:pt idx="75">
                  <c:v>41.998480000000001</c:v>
                </c:pt>
                <c:pt idx="76">
                  <c:v>41.998480000000001</c:v>
                </c:pt>
                <c:pt idx="77">
                  <c:v>41.998480000000001</c:v>
                </c:pt>
                <c:pt idx="78">
                  <c:v>41.998480000000001</c:v>
                </c:pt>
                <c:pt idx="79">
                  <c:v>41.998480000000001</c:v>
                </c:pt>
                <c:pt idx="80">
                  <c:v>41.998480000000001</c:v>
                </c:pt>
                <c:pt idx="81">
                  <c:v>41.998480000000001</c:v>
                </c:pt>
                <c:pt idx="82">
                  <c:v>41.998480000000001</c:v>
                </c:pt>
                <c:pt idx="83">
                  <c:v>41.998480000000001</c:v>
                </c:pt>
                <c:pt idx="84">
                  <c:v>43.484558999999997</c:v>
                </c:pt>
                <c:pt idx="85">
                  <c:v>43.484558999999997</c:v>
                </c:pt>
                <c:pt idx="86">
                  <c:v>43.484558999999997</c:v>
                </c:pt>
                <c:pt idx="87">
                  <c:v>43.484558999999997</c:v>
                </c:pt>
                <c:pt idx="88">
                  <c:v>43.484558999999997</c:v>
                </c:pt>
                <c:pt idx="89">
                  <c:v>43.766188</c:v>
                </c:pt>
                <c:pt idx="90">
                  <c:v>43.766188</c:v>
                </c:pt>
                <c:pt idx="91">
                  <c:v>43.766188</c:v>
                </c:pt>
                <c:pt idx="92">
                  <c:v>45.866176000000003</c:v>
                </c:pt>
                <c:pt idx="93">
                  <c:v>45.866176000000003</c:v>
                </c:pt>
                <c:pt idx="94">
                  <c:v>46.034058999999999</c:v>
                </c:pt>
                <c:pt idx="95">
                  <c:v>46.034058999999999</c:v>
                </c:pt>
                <c:pt idx="96">
                  <c:v>46.034058999999999</c:v>
                </c:pt>
                <c:pt idx="97">
                  <c:v>46.034058999999999</c:v>
                </c:pt>
                <c:pt idx="98">
                  <c:v>45.012597999999997</c:v>
                </c:pt>
                <c:pt idx="99">
                  <c:v>45.012597999999997</c:v>
                </c:pt>
                <c:pt idx="100">
                  <c:v>45.012597999999997</c:v>
                </c:pt>
                <c:pt idx="101">
                  <c:v>45.012597999999997</c:v>
                </c:pt>
                <c:pt idx="102">
                  <c:v>45.012597999999997</c:v>
                </c:pt>
                <c:pt idx="103">
                  <c:v>45.012597999999997</c:v>
                </c:pt>
                <c:pt idx="104">
                  <c:v>45.012597999999997</c:v>
                </c:pt>
                <c:pt idx="105">
                  <c:v>45.012597999999997</c:v>
                </c:pt>
                <c:pt idx="106">
                  <c:v>45.012597999999997</c:v>
                </c:pt>
                <c:pt idx="107">
                  <c:v>45.012597999999997</c:v>
                </c:pt>
                <c:pt idx="108">
                  <c:v>47.190098999999996</c:v>
                </c:pt>
                <c:pt idx="109">
                  <c:v>47.190098999999996</c:v>
                </c:pt>
                <c:pt idx="110">
                  <c:v>47.190098999999996</c:v>
                </c:pt>
                <c:pt idx="111">
                  <c:v>47.190098999999996</c:v>
                </c:pt>
                <c:pt idx="112">
                  <c:v>47.190098999999996</c:v>
                </c:pt>
                <c:pt idx="113">
                  <c:v>47.190098999999996</c:v>
                </c:pt>
                <c:pt idx="114">
                  <c:v>47.190098999999996</c:v>
                </c:pt>
                <c:pt idx="115">
                  <c:v>47.190098999999996</c:v>
                </c:pt>
                <c:pt idx="116">
                  <c:v>47.190098999999996</c:v>
                </c:pt>
                <c:pt idx="117">
                  <c:v>46.262157000000002</c:v>
                </c:pt>
                <c:pt idx="118">
                  <c:v>46.262157000000002</c:v>
                </c:pt>
                <c:pt idx="119">
                  <c:v>46.262157000000002</c:v>
                </c:pt>
                <c:pt idx="120">
                  <c:v>42.906733000000003</c:v>
                </c:pt>
                <c:pt idx="121">
                  <c:v>42.906733000000003</c:v>
                </c:pt>
                <c:pt idx="122">
                  <c:v>42.906733000000003</c:v>
                </c:pt>
                <c:pt idx="123">
                  <c:v>42.906733000000003</c:v>
                </c:pt>
                <c:pt idx="124">
                  <c:v>42.906733000000003</c:v>
                </c:pt>
                <c:pt idx="125">
                  <c:v>42.906733000000003</c:v>
                </c:pt>
                <c:pt idx="126">
                  <c:v>42.906733000000003</c:v>
                </c:pt>
                <c:pt idx="127">
                  <c:v>41.300490000000003</c:v>
                </c:pt>
                <c:pt idx="128">
                  <c:v>41.300490000000003</c:v>
                </c:pt>
                <c:pt idx="129">
                  <c:v>41.300490000000003</c:v>
                </c:pt>
                <c:pt idx="130">
                  <c:v>41.300490000000003</c:v>
                </c:pt>
                <c:pt idx="131">
                  <c:v>41.300490000000003</c:v>
                </c:pt>
                <c:pt idx="132">
                  <c:v>43.90401</c:v>
                </c:pt>
                <c:pt idx="133">
                  <c:v>43.020783999999999</c:v>
                </c:pt>
                <c:pt idx="134">
                  <c:v>42.835990000000002</c:v>
                </c:pt>
                <c:pt idx="135">
                  <c:v>42.835990000000002</c:v>
                </c:pt>
                <c:pt idx="136">
                  <c:v>42.835990000000002</c:v>
                </c:pt>
                <c:pt idx="137">
                  <c:v>42.542499999999997</c:v>
                </c:pt>
                <c:pt idx="138">
                  <c:v>42.542499999999997</c:v>
                </c:pt>
                <c:pt idx="139">
                  <c:v>42.540990000000001</c:v>
                </c:pt>
                <c:pt idx="140">
                  <c:v>42.526961</c:v>
                </c:pt>
                <c:pt idx="141">
                  <c:v>42.526961</c:v>
                </c:pt>
                <c:pt idx="142">
                  <c:v>42.526961</c:v>
                </c:pt>
                <c:pt idx="143">
                  <c:v>42.526961</c:v>
                </c:pt>
                <c:pt idx="144">
                  <c:v>42.526961</c:v>
                </c:pt>
                <c:pt idx="145">
                  <c:v>42.526961</c:v>
                </c:pt>
                <c:pt idx="146">
                  <c:v>42.526961</c:v>
                </c:pt>
                <c:pt idx="147">
                  <c:v>42.752178000000001</c:v>
                </c:pt>
                <c:pt idx="148">
                  <c:v>42.752178000000001</c:v>
                </c:pt>
                <c:pt idx="149">
                  <c:v>42.752178000000001</c:v>
                </c:pt>
                <c:pt idx="150">
                  <c:v>41.922941000000002</c:v>
                </c:pt>
                <c:pt idx="151">
                  <c:v>43.896039999999999</c:v>
                </c:pt>
                <c:pt idx="152">
                  <c:v>43.896039999999999</c:v>
                </c:pt>
                <c:pt idx="153">
                  <c:v>43.896039999999999</c:v>
                </c:pt>
                <c:pt idx="154">
                  <c:v>43.896039999999999</c:v>
                </c:pt>
                <c:pt idx="155">
                  <c:v>43.896039999999999</c:v>
                </c:pt>
                <c:pt idx="156">
                  <c:v>43.896039999999999</c:v>
                </c:pt>
                <c:pt idx="157">
                  <c:v>43.406765</c:v>
                </c:pt>
                <c:pt idx="158">
                  <c:v>43.406765</c:v>
                </c:pt>
                <c:pt idx="159">
                  <c:v>43.406765</c:v>
                </c:pt>
                <c:pt idx="160">
                  <c:v>44.105494999999998</c:v>
                </c:pt>
                <c:pt idx="161">
                  <c:v>44.105494999999998</c:v>
                </c:pt>
                <c:pt idx="162">
                  <c:v>44.105494999999998</c:v>
                </c:pt>
                <c:pt idx="163">
                  <c:v>47.860636999999997</c:v>
                </c:pt>
                <c:pt idx="164">
                  <c:v>47.860636999999997</c:v>
                </c:pt>
                <c:pt idx="165">
                  <c:v>47.860636999999997</c:v>
                </c:pt>
                <c:pt idx="166">
                  <c:v>43.625445999999997</c:v>
                </c:pt>
                <c:pt idx="167">
                  <c:v>43.625445999999997</c:v>
                </c:pt>
                <c:pt idx="168">
                  <c:v>42.337059000000004</c:v>
                </c:pt>
                <c:pt idx="169">
                  <c:v>42.337059000000004</c:v>
                </c:pt>
                <c:pt idx="170">
                  <c:v>42.337059000000004</c:v>
                </c:pt>
                <c:pt idx="171">
                  <c:v>42.978712999999999</c:v>
                </c:pt>
                <c:pt idx="172">
                  <c:v>42.978712999999999</c:v>
                </c:pt>
                <c:pt idx="173">
                  <c:v>42.978712999999999</c:v>
                </c:pt>
                <c:pt idx="174">
                  <c:v>42.978712999999999</c:v>
                </c:pt>
                <c:pt idx="175">
                  <c:v>42.882401999999999</c:v>
                </c:pt>
                <c:pt idx="176">
                  <c:v>42.882401999999999</c:v>
                </c:pt>
                <c:pt idx="177">
                  <c:v>44.767822000000002</c:v>
                </c:pt>
                <c:pt idx="178">
                  <c:v>44.767822000000002</c:v>
                </c:pt>
                <c:pt idx="179">
                  <c:v>43.656028999999997</c:v>
                </c:pt>
                <c:pt idx="180">
                  <c:v>44.367078999999997</c:v>
                </c:pt>
                <c:pt idx="181">
                  <c:v>44.367078999999997</c:v>
                </c:pt>
                <c:pt idx="182">
                  <c:v>44.367078999999997</c:v>
                </c:pt>
                <c:pt idx="183">
                  <c:v>44.081519999999998</c:v>
                </c:pt>
                <c:pt idx="184">
                  <c:v>43.452573999999998</c:v>
                </c:pt>
                <c:pt idx="185">
                  <c:v>43.452573999999998</c:v>
                </c:pt>
                <c:pt idx="186">
                  <c:v>43.452573999999998</c:v>
                </c:pt>
                <c:pt idx="187">
                  <c:v>43.452573999999998</c:v>
                </c:pt>
                <c:pt idx="188">
                  <c:v>43.452573999999998</c:v>
                </c:pt>
                <c:pt idx="189">
                  <c:v>43.452573999999998</c:v>
                </c:pt>
                <c:pt idx="190">
                  <c:v>43.452573999999998</c:v>
                </c:pt>
                <c:pt idx="191">
                  <c:v>42.770783999999999</c:v>
                </c:pt>
                <c:pt idx="192">
                  <c:v>42.770783999999999</c:v>
                </c:pt>
                <c:pt idx="193">
                  <c:v>42.770783999999999</c:v>
                </c:pt>
                <c:pt idx="194">
                  <c:v>44.411386</c:v>
                </c:pt>
                <c:pt idx="195">
                  <c:v>44.411386</c:v>
                </c:pt>
                <c:pt idx="196">
                  <c:v>44.411386</c:v>
                </c:pt>
                <c:pt idx="197">
                  <c:v>40.741863000000002</c:v>
                </c:pt>
                <c:pt idx="198">
                  <c:v>40.741863000000002</c:v>
                </c:pt>
                <c:pt idx="199">
                  <c:v>40.741863000000002</c:v>
                </c:pt>
                <c:pt idx="200">
                  <c:v>40.741863000000002</c:v>
                </c:pt>
                <c:pt idx="201">
                  <c:v>42.384703000000002</c:v>
                </c:pt>
                <c:pt idx="202">
                  <c:v>42.384703000000002</c:v>
                </c:pt>
                <c:pt idx="203">
                  <c:v>44.422451000000002</c:v>
                </c:pt>
                <c:pt idx="204">
                  <c:v>44.422451000000002</c:v>
                </c:pt>
                <c:pt idx="205">
                  <c:v>44.422451000000002</c:v>
                </c:pt>
                <c:pt idx="206">
                  <c:v>44.422451000000002</c:v>
                </c:pt>
                <c:pt idx="207">
                  <c:v>44.422451000000002</c:v>
                </c:pt>
                <c:pt idx="208">
                  <c:v>44.422451000000002</c:v>
                </c:pt>
                <c:pt idx="209">
                  <c:v>44.422451000000002</c:v>
                </c:pt>
                <c:pt idx="210">
                  <c:v>44.422451000000002</c:v>
                </c:pt>
                <c:pt idx="211">
                  <c:v>44.422451000000002</c:v>
                </c:pt>
                <c:pt idx="212">
                  <c:v>44.422451000000002</c:v>
                </c:pt>
                <c:pt idx="213">
                  <c:v>44.042969999999997</c:v>
                </c:pt>
                <c:pt idx="214">
                  <c:v>39.797646999999998</c:v>
                </c:pt>
                <c:pt idx="215">
                  <c:v>39.797646999999998</c:v>
                </c:pt>
                <c:pt idx="216">
                  <c:v>39.797646999999998</c:v>
                </c:pt>
                <c:pt idx="217">
                  <c:v>39.797646999999998</c:v>
                </c:pt>
                <c:pt idx="218">
                  <c:v>39.797646999999998</c:v>
                </c:pt>
                <c:pt idx="219">
                  <c:v>39.797646999999998</c:v>
                </c:pt>
                <c:pt idx="220">
                  <c:v>39.797646999999998</c:v>
                </c:pt>
                <c:pt idx="221">
                  <c:v>39.797646999999998</c:v>
                </c:pt>
                <c:pt idx="222">
                  <c:v>41.142969999999998</c:v>
                </c:pt>
                <c:pt idx="223">
                  <c:v>44.209657</c:v>
                </c:pt>
                <c:pt idx="224">
                  <c:v>44.209657</c:v>
                </c:pt>
                <c:pt idx="225">
                  <c:v>43.366176000000003</c:v>
                </c:pt>
                <c:pt idx="226">
                  <c:v>42.140644000000002</c:v>
                </c:pt>
                <c:pt idx="227">
                  <c:v>42.140644000000002</c:v>
                </c:pt>
                <c:pt idx="228">
                  <c:v>43.806618</c:v>
                </c:pt>
                <c:pt idx="229">
                  <c:v>43.806618</c:v>
                </c:pt>
                <c:pt idx="230">
                  <c:v>41.348762000000001</c:v>
                </c:pt>
                <c:pt idx="231">
                  <c:v>41.348762000000001</c:v>
                </c:pt>
                <c:pt idx="232">
                  <c:v>37.564314000000003</c:v>
                </c:pt>
                <c:pt idx="233">
                  <c:v>37.564314000000003</c:v>
                </c:pt>
                <c:pt idx="234">
                  <c:v>42.266139000000003</c:v>
                </c:pt>
                <c:pt idx="235">
                  <c:v>42.266139000000003</c:v>
                </c:pt>
                <c:pt idx="236">
                  <c:v>40.512205999999999</c:v>
                </c:pt>
                <c:pt idx="237">
                  <c:v>40.480248000000003</c:v>
                </c:pt>
                <c:pt idx="238">
                  <c:v>40.480248000000003</c:v>
                </c:pt>
                <c:pt idx="239">
                  <c:v>40.480248000000003</c:v>
                </c:pt>
                <c:pt idx="240">
                  <c:v>40.480248000000003</c:v>
                </c:pt>
                <c:pt idx="241">
                  <c:v>40.673381999999997</c:v>
                </c:pt>
                <c:pt idx="242">
                  <c:v>40.673381999999997</c:v>
                </c:pt>
                <c:pt idx="243">
                  <c:v>40.673381999999997</c:v>
                </c:pt>
                <c:pt idx="244">
                  <c:v>40.673381999999997</c:v>
                </c:pt>
                <c:pt idx="245">
                  <c:v>40.673381999999997</c:v>
                </c:pt>
                <c:pt idx="246">
                  <c:v>40.673381999999997</c:v>
                </c:pt>
                <c:pt idx="247">
                  <c:v>43.733167999999999</c:v>
                </c:pt>
                <c:pt idx="248">
                  <c:v>43.733167999999999</c:v>
                </c:pt>
                <c:pt idx="249">
                  <c:v>45.478332999999999</c:v>
                </c:pt>
                <c:pt idx="250">
                  <c:v>45.478332999999999</c:v>
                </c:pt>
                <c:pt idx="251">
                  <c:v>34.217326999999997</c:v>
                </c:pt>
                <c:pt idx="252">
                  <c:v>38.883381999999997</c:v>
                </c:pt>
                <c:pt idx="253">
                  <c:v>38.883381999999997</c:v>
                </c:pt>
                <c:pt idx="254">
                  <c:v>38.883381999999997</c:v>
                </c:pt>
                <c:pt idx="255">
                  <c:v>38.883381999999997</c:v>
                </c:pt>
                <c:pt idx="256">
                  <c:v>40.730989999999998</c:v>
                </c:pt>
                <c:pt idx="257">
                  <c:v>40.730989999999998</c:v>
                </c:pt>
                <c:pt idx="258">
                  <c:v>40.730989999999998</c:v>
                </c:pt>
                <c:pt idx="259">
                  <c:v>40.730989999999998</c:v>
                </c:pt>
                <c:pt idx="260">
                  <c:v>40.730989999999998</c:v>
                </c:pt>
                <c:pt idx="261">
                  <c:v>40.730989999999998</c:v>
                </c:pt>
                <c:pt idx="262">
                  <c:v>40.730989999999998</c:v>
                </c:pt>
                <c:pt idx="263">
                  <c:v>41.362597999999998</c:v>
                </c:pt>
                <c:pt idx="264">
                  <c:v>41.362597999999998</c:v>
                </c:pt>
                <c:pt idx="265">
                  <c:v>41.362597999999998</c:v>
                </c:pt>
                <c:pt idx="266">
                  <c:v>41.362597999999998</c:v>
                </c:pt>
                <c:pt idx="267">
                  <c:v>40.952970000000001</c:v>
                </c:pt>
                <c:pt idx="268">
                  <c:v>42.550637000000002</c:v>
                </c:pt>
                <c:pt idx="269">
                  <c:v>42.550637000000002</c:v>
                </c:pt>
                <c:pt idx="270">
                  <c:v>42.550637000000002</c:v>
                </c:pt>
                <c:pt idx="271">
                  <c:v>39.685000000000002</c:v>
                </c:pt>
                <c:pt idx="272">
                  <c:v>39.685000000000002</c:v>
                </c:pt>
                <c:pt idx="273">
                  <c:v>39.685000000000002</c:v>
                </c:pt>
                <c:pt idx="274">
                  <c:v>39.685000000000002</c:v>
                </c:pt>
                <c:pt idx="275">
                  <c:v>39.685000000000002</c:v>
                </c:pt>
                <c:pt idx="276">
                  <c:v>41.355930999999998</c:v>
                </c:pt>
                <c:pt idx="277">
                  <c:v>41.355930999999998</c:v>
                </c:pt>
                <c:pt idx="278">
                  <c:v>41.355930999999998</c:v>
                </c:pt>
                <c:pt idx="279">
                  <c:v>43.875</c:v>
                </c:pt>
                <c:pt idx="280">
                  <c:v>43.875</c:v>
                </c:pt>
                <c:pt idx="281">
                  <c:v>43.875</c:v>
                </c:pt>
                <c:pt idx="282">
                  <c:v>43.875</c:v>
                </c:pt>
                <c:pt idx="283">
                  <c:v>41.260539000000001</c:v>
                </c:pt>
                <c:pt idx="284">
                  <c:v>41.260539000000001</c:v>
                </c:pt>
                <c:pt idx="285">
                  <c:v>37.836765</c:v>
                </c:pt>
                <c:pt idx="286">
                  <c:v>37.836765</c:v>
                </c:pt>
                <c:pt idx="287">
                  <c:v>37.836765</c:v>
                </c:pt>
                <c:pt idx="288">
                  <c:v>37.242573999999998</c:v>
                </c:pt>
                <c:pt idx="289">
                  <c:v>37.242573999999998</c:v>
                </c:pt>
                <c:pt idx="290">
                  <c:v>36.810343000000003</c:v>
                </c:pt>
                <c:pt idx="291">
                  <c:v>36.810343000000003</c:v>
                </c:pt>
                <c:pt idx="292">
                  <c:v>36.810343000000003</c:v>
                </c:pt>
                <c:pt idx="293">
                  <c:v>36.688861000000003</c:v>
                </c:pt>
                <c:pt idx="294">
                  <c:v>36.688861000000003</c:v>
                </c:pt>
                <c:pt idx="295">
                  <c:v>35.610294000000003</c:v>
                </c:pt>
                <c:pt idx="296">
                  <c:v>35.610294000000003</c:v>
                </c:pt>
                <c:pt idx="297">
                  <c:v>35.610294000000003</c:v>
                </c:pt>
                <c:pt idx="298">
                  <c:v>35.610294000000003</c:v>
                </c:pt>
                <c:pt idx="299">
                  <c:v>35.610294000000003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1813120"/>
        <c:axId val="306947200"/>
      </c:lineChart>
      <c:catAx>
        <c:axId val="271813120"/>
        <c:scaling>
          <c:orientation val="minMax"/>
        </c:scaling>
        <c:delete val="0"/>
        <c:axPos val="b"/>
        <c:majorTickMark val="out"/>
        <c:minorTickMark val="none"/>
        <c:tickLblPos val="nextTo"/>
        <c:crossAx val="306947200"/>
        <c:crosses val="autoZero"/>
        <c:auto val="1"/>
        <c:lblAlgn val="ctr"/>
        <c:lblOffset val="100"/>
        <c:noMultiLvlLbl val="0"/>
      </c:catAx>
      <c:valAx>
        <c:axId val="306947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718131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/>
              <a:t>UE 2 - Bitrate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Multi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Sheet2!$F$36:$F$335</c:f>
              <c:numCache>
                <c:formatCode>General</c:formatCode>
                <c:ptCount val="300"/>
                <c:pt idx="0">
                  <c:v>2000</c:v>
                </c:pt>
                <c:pt idx="1">
                  <c:v>2000</c:v>
                </c:pt>
                <c:pt idx="2">
                  <c:v>2000</c:v>
                </c:pt>
                <c:pt idx="3">
                  <c:v>2000</c:v>
                </c:pt>
                <c:pt idx="4">
                  <c:v>2000</c:v>
                </c:pt>
                <c:pt idx="5">
                  <c:v>2000</c:v>
                </c:pt>
                <c:pt idx="6">
                  <c:v>1500</c:v>
                </c:pt>
                <c:pt idx="7">
                  <c:v>1500</c:v>
                </c:pt>
                <c:pt idx="8">
                  <c:v>1500</c:v>
                </c:pt>
                <c:pt idx="9">
                  <c:v>1500</c:v>
                </c:pt>
                <c:pt idx="10">
                  <c:v>1500</c:v>
                </c:pt>
                <c:pt idx="11">
                  <c:v>1500</c:v>
                </c:pt>
                <c:pt idx="12">
                  <c:v>1500</c:v>
                </c:pt>
                <c:pt idx="13">
                  <c:v>1500</c:v>
                </c:pt>
                <c:pt idx="14">
                  <c:v>1500</c:v>
                </c:pt>
                <c:pt idx="15">
                  <c:v>1500</c:v>
                </c:pt>
                <c:pt idx="16">
                  <c:v>1500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1500</c:v>
                </c:pt>
                <c:pt idx="24">
                  <c:v>1500</c:v>
                </c:pt>
                <c:pt idx="25">
                  <c:v>1500</c:v>
                </c:pt>
                <c:pt idx="26">
                  <c:v>1500</c:v>
                </c:pt>
                <c:pt idx="27">
                  <c:v>2000</c:v>
                </c:pt>
                <c:pt idx="28">
                  <c:v>2000</c:v>
                </c:pt>
                <c:pt idx="29">
                  <c:v>2000</c:v>
                </c:pt>
                <c:pt idx="30">
                  <c:v>2000</c:v>
                </c:pt>
                <c:pt idx="31">
                  <c:v>2000</c:v>
                </c:pt>
                <c:pt idx="32">
                  <c:v>2000</c:v>
                </c:pt>
                <c:pt idx="33">
                  <c:v>2000</c:v>
                </c:pt>
                <c:pt idx="34">
                  <c:v>2000</c:v>
                </c:pt>
                <c:pt idx="35">
                  <c:v>2000</c:v>
                </c:pt>
                <c:pt idx="36">
                  <c:v>2000</c:v>
                </c:pt>
                <c:pt idx="37">
                  <c:v>2000</c:v>
                </c:pt>
                <c:pt idx="38">
                  <c:v>1500</c:v>
                </c:pt>
                <c:pt idx="39">
                  <c:v>1500</c:v>
                </c:pt>
                <c:pt idx="40">
                  <c:v>1500</c:v>
                </c:pt>
                <c:pt idx="41">
                  <c:v>1500</c:v>
                </c:pt>
                <c:pt idx="42">
                  <c:v>1500</c:v>
                </c:pt>
                <c:pt idx="43">
                  <c:v>1500</c:v>
                </c:pt>
                <c:pt idx="44">
                  <c:v>1500</c:v>
                </c:pt>
                <c:pt idx="45">
                  <c:v>1500</c:v>
                </c:pt>
                <c:pt idx="46">
                  <c:v>1500</c:v>
                </c:pt>
                <c:pt idx="47">
                  <c:v>1500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1500</c:v>
                </c:pt>
                <c:pt idx="53">
                  <c:v>1500</c:v>
                </c:pt>
                <c:pt idx="54">
                  <c:v>1500</c:v>
                </c:pt>
                <c:pt idx="55">
                  <c:v>1500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1500</c:v>
                </c:pt>
                <c:pt idx="66">
                  <c:v>1500</c:v>
                </c:pt>
                <c:pt idx="67">
                  <c:v>2000</c:v>
                </c:pt>
                <c:pt idx="68">
                  <c:v>2000</c:v>
                </c:pt>
                <c:pt idx="69">
                  <c:v>2000</c:v>
                </c:pt>
                <c:pt idx="70">
                  <c:v>2000</c:v>
                </c:pt>
                <c:pt idx="71">
                  <c:v>2000</c:v>
                </c:pt>
                <c:pt idx="72">
                  <c:v>2000</c:v>
                </c:pt>
                <c:pt idx="73">
                  <c:v>2000</c:v>
                </c:pt>
                <c:pt idx="74">
                  <c:v>1500</c:v>
                </c:pt>
                <c:pt idx="75">
                  <c:v>1500</c:v>
                </c:pt>
                <c:pt idx="76">
                  <c:v>1500</c:v>
                </c:pt>
                <c:pt idx="77">
                  <c:v>1500</c:v>
                </c:pt>
                <c:pt idx="78">
                  <c:v>1500</c:v>
                </c:pt>
                <c:pt idx="79">
                  <c:v>1500</c:v>
                </c:pt>
                <c:pt idx="80">
                  <c:v>1500</c:v>
                </c:pt>
                <c:pt idx="81">
                  <c:v>1500</c:v>
                </c:pt>
                <c:pt idx="82">
                  <c:v>1500</c:v>
                </c:pt>
                <c:pt idx="83">
                  <c:v>1500</c:v>
                </c:pt>
                <c:pt idx="84">
                  <c:v>1500</c:v>
                </c:pt>
                <c:pt idx="85">
                  <c:v>2000</c:v>
                </c:pt>
                <c:pt idx="86">
                  <c:v>2000</c:v>
                </c:pt>
                <c:pt idx="87">
                  <c:v>2000</c:v>
                </c:pt>
                <c:pt idx="88">
                  <c:v>2000</c:v>
                </c:pt>
                <c:pt idx="89">
                  <c:v>2000</c:v>
                </c:pt>
                <c:pt idx="90">
                  <c:v>2000</c:v>
                </c:pt>
                <c:pt idx="91">
                  <c:v>2000</c:v>
                </c:pt>
                <c:pt idx="92">
                  <c:v>2000</c:v>
                </c:pt>
                <c:pt idx="93">
                  <c:v>2000</c:v>
                </c:pt>
                <c:pt idx="94">
                  <c:v>1500</c:v>
                </c:pt>
                <c:pt idx="95">
                  <c:v>1500</c:v>
                </c:pt>
                <c:pt idx="96">
                  <c:v>1500</c:v>
                </c:pt>
                <c:pt idx="97">
                  <c:v>1500</c:v>
                </c:pt>
                <c:pt idx="98">
                  <c:v>1500</c:v>
                </c:pt>
                <c:pt idx="99">
                  <c:v>1500</c:v>
                </c:pt>
                <c:pt idx="100">
                  <c:v>1500</c:v>
                </c:pt>
                <c:pt idx="101">
                  <c:v>1500</c:v>
                </c:pt>
                <c:pt idx="102">
                  <c:v>1500</c:v>
                </c:pt>
                <c:pt idx="103">
                  <c:v>1500</c:v>
                </c:pt>
                <c:pt idx="104">
                  <c:v>1500</c:v>
                </c:pt>
                <c:pt idx="105">
                  <c:v>1500</c:v>
                </c:pt>
                <c:pt idx="106">
                  <c:v>1500</c:v>
                </c:pt>
                <c:pt idx="107">
                  <c:v>1500</c:v>
                </c:pt>
                <c:pt idx="108">
                  <c:v>1500</c:v>
                </c:pt>
                <c:pt idx="109">
                  <c:v>1500</c:v>
                </c:pt>
                <c:pt idx="110">
                  <c:v>1500</c:v>
                </c:pt>
                <c:pt idx="111">
                  <c:v>1500</c:v>
                </c:pt>
                <c:pt idx="112">
                  <c:v>1500</c:v>
                </c:pt>
                <c:pt idx="113">
                  <c:v>1500</c:v>
                </c:pt>
                <c:pt idx="114">
                  <c:v>1500</c:v>
                </c:pt>
                <c:pt idx="115">
                  <c:v>2000</c:v>
                </c:pt>
                <c:pt idx="116">
                  <c:v>2000</c:v>
                </c:pt>
                <c:pt idx="117">
                  <c:v>2000</c:v>
                </c:pt>
                <c:pt idx="118">
                  <c:v>2000</c:v>
                </c:pt>
                <c:pt idx="119">
                  <c:v>2000</c:v>
                </c:pt>
                <c:pt idx="120">
                  <c:v>2000</c:v>
                </c:pt>
                <c:pt idx="121">
                  <c:v>1500</c:v>
                </c:pt>
                <c:pt idx="122">
                  <c:v>1500</c:v>
                </c:pt>
                <c:pt idx="123">
                  <c:v>1500</c:v>
                </c:pt>
                <c:pt idx="124">
                  <c:v>1500</c:v>
                </c:pt>
                <c:pt idx="125">
                  <c:v>1500</c:v>
                </c:pt>
                <c:pt idx="126">
                  <c:v>1500</c:v>
                </c:pt>
                <c:pt idx="127">
                  <c:v>1500</c:v>
                </c:pt>
                <c:pt idx="128">
                  <c:v>1500</c:v>
                </c:pt>
                <c:pt idx="129">
                  <c:v>1500</c:v>
                </c:pt>
                <c:pt idx="130">
                  <c:v>1500</c:v>
                </c:pt>
                <c:pt idx="131">
                  <c:v>2000</c:v>
                </c:pt>
                <c:pt idx="132">
                  <c:v>2000</c:v>
                </c:pt>
                <c:pt idx="133">
                  <c:v>2000</c:v>
                </c:pt>
                <c:pt idx="134">
                  <c:v>2000</c:v>
                </c:pt>
                <c:pt idx="135">
                  <c:v>2000</c:v>
                </c:pt>
                <c:pt idx="136">
                  <c:v>2000</c:v>
                </c:pt>
                <c:pt idx="137">
                  <c:v>2000</c:v>
                </c:pt>
                <c:pt idx="138">
                  <c:v>2000</c:v>
                </c:pt>
                <c:pt idx="139">
                  <c:v>2000</c:v>
                </c:pt>
                <c:pt idx="140">
                  <c:v>2000</c:v>
                </c:pt>
                <c:pt idx="141">
                  <c:v>2000</c:v>
                </c:pt>
                <c:pt idx="142">
                  <c:v>2000</c:v>
                </c:pt>
                <c:pt idx="143">
                  <c:v>2000</c:v>
                </c:pt>
                <c:pt idx="144">
                  <c:v>2000</c:v>
                </c:pt>
                <c:pt idx="145">
                  <c:v>2000</c:v>
                </c:pt>
                <c:pt idx="146">
                  <c:v>2000</c:v>
                </c:pt>
                <c:pt idx="147">
                  <c:v>2000</c:v>
                </c:pt>
                <c:pt idx="148">
                  <c:v>2000</c:v>
                </c:pt>
                <c:pt idx="149">
                  <c:v>2000</c:v>
                </c:pt>
                <c:pt idx="150">
                  <c:v>2000</c:v>
                </c:pt>
                <c:pt idx="151">
                  <c:v>2000</c:v>
                </c:pt>
                <c:pt idx="152">
                  <c:v>2000</c:v>
                </c:pt>
                <c:pt idx="153">
                  <c:v>2000</c:v>
                </c:pt>
                <c:pt idx="154">
                  <c:v>2000</c:v>
                </c:pt>
                <c:pt idx="155">
                  <c:v>1500</c:v>
                </c:pt>
                <c:pt idx="156">
                  <c:v>1500</c:v>
                </c:pt>
                <c:pt idx="157">
                  <c:v>2000</c:v>
                </c:pt>
                <c:pt idx="158">
                  <c:v>2000</c:v>
                </c:pt>
                <c:pt idx="159">
                  <c:v>2000</c:v>
                </c:pt>
                <c:pt idx="160">
                  <c:v>1500</c:v>
                </c:pt>
                <c:pt idx="161">
                  <c:v>1500</c:v>
                </c:pt>
                <c:pt idx="162">
                  <c:v>1500</c:v>
                </c:pt>
                <c:pt idx="163">
                  <c:v>2000</c:v>
                </c:pt>
                <c:pt idx="164">
                  <c:v>2000</c:v>
                </c:pt>
                <c:pt idx="165">
                  <c:v>2000</c:v>
                </c:pt>
                <c:pt idx="166">
                  <c:v>2000</c:v>
                </c:pt>
                <c:pt idx="167">
                  <c:v>2000</c:v>
                </c:pt>
                <c:pt idx="168">
                  <c:v>2000</c:v>
                </c:pt>
                <c:pt idx="169">
                  <c:v>2000</c:v>
                </c:pt>
                <c:pt idx="170">
                  <c:v>2000</c:v>
                </c:pt>
                <c:pt idx="171">
                  <c:v>2000</c:v>
                </c:pt>
                <c:pt idx="172">
                  <c:v>2000</c:v>
                </c:pt>
                <c:pt idx="173">
                  <c:v>2000</c:v>
                </c:pt>
                <c:pt idx="174">
                  <c:v>1500</c:v>
                </c:pt>
                <c:pt idx="175">
                  <c:v>1500</c:v>
                </c:pt>
                <c:pt idx="176">
                  <c:v>1500</c:v>
                </c:pt>
                <c:pt idx="177">
                  <c:v>1500</c:v>
                </c:pt>
                <c:pt idx="178">
                  <c:v>1500</c:v>
                </c:pt>
                <c:pt idx="179">
                  <c:v>1500</c:v>
                </c:pt>
                <c:pt idx="180">
                  <c:v>1500</c:v>
                </c:pt>
                <c:pt idx="181">
                  <c:v>2000</c:v>
                </c:pt>
                <c:pt idx="182">
                  <c:v>2000</c:v>
                </c:pt>
                <c:pt idx="183">
                  <c:v>1500</c:v>
                </c:pt>
                <c:pt idx="184">
                  <c:v>1500</c:v>
                </c:pt>
                <c:pt idx="185">
                  <c:v>1500</c:v>
                </c:pt>
                <c:pt idx="186">
                  <c:v>1500</c:v>
                </c:pt>
                <c:pt idx="187">
                  <c:v>1500</c:v>
                </c:pt>
                <c:pt idx="188">
                  <c:v>1500</c:v>
                </c:pt>
                <c:pt idx="189">
                  <c:v>1500</c:v>
                </c:pt>
                <c:pt idx="190">
                  <c:v>1500</c:v>
                </c:pt>
                <c:pt idx="191">
                  <c:v>1500</c:v>
                </c:pt>
                <c:pt idx="192">
                  <c:v>1500</c:v>
                </c:pt>
                <c:pt idx="193">
                  <c:v>1500</c:v>
                </c:pt>
                <c:pt idx="194">
                  <c:v>1500</c:v>
                </c:pt>
                <c:pt idx="195">
                  <c:v>1500</c:v>
                </c:pt>
                <c:pt idx="196">
                  <c:v>1500</c:v>
                </c:pt>
                <c:pt idx="197">
                  <c:v>1500</c:v>
                </c:pt>
                <c:pt idx="198">
                  <c:v>1500</c:v>
                </c:pt>
                <c:pt idx="199">
                  <c:v>1500</c:v>
                </c:pt>
                <c:pt idx="200">
                  <c:v>1500</c:v>
                </c:pt>
                <c:pt idx="201">
                  <c:v>1500</c:v>
                </c:pt>
                <c:pt idx="202">
                  <c:v>1500</c:v>
                </c:pt>
                <c:pt idx="203">
                  <c:v>2000</c:v>
                </c:pt>
                <c:pt idx="204">
                  <c:v>2000</c:v>
                </c:pt>
                <c:pt idx="205">
                  <c:v>1500</c:v>
                </c:pt>
                <c:pt idx="206">
                  <c:v>1500</c:v>
                </c:pt>
                <c:pt idx="207">
                  <c:v>1500</c:v>
                </c:pt>
                <c:pt idx="208">
                  <c:v>2000</c:v>
                </c:pt>
                <c:pt idx="209">
                  <c:v>2000</c:v>
                </c:pt>
                <c:pt idx="210">
                  <c:v>2000</c:v>
                </c:pt>
                <c:pt idx="211">
                  <c:v>2000</c:v>
                </c:pt>
                <c:pt idx="212">
                  <c:v>2000</c:v>
                </c:pt>
                <c:pt idx="213">
                  <c:v>2000</c:v>
                </c:pt>
                <c:pt idx="214">
                  <c:v>2000</c:v>
                </c:pt>
                <c:pt idx="215">
                  <c:v>2000</c:v>
                </c:pt>
                <c:pt idx="216">
                  <c:v>2000</c:v>
                </c:pt>
                <c:pt idx="217">
                  <c:v>2000</c:v>
                </c:pt>
                <c:pt idx="218">
                  <c:v>2000</c:v>
                </c:pt>
                <c:pt idx="219">
                  <c:v>2000</c:v>
                </c:pt>
                <c:pt idx="220">
                  <c:v>2000</c:v>
                </c:pt>
                <c:pt idx="221">
                  <c:v>2000</c:v>
                </c:pt>
                <c:pt idx="222">
                  <c:v>2000</c:v>
                </c:pt>
                <c:pt idx="223">
                  <c:v>2000</c:v>
                </c:pt>
                <c:pt idx="224">
                  <c:v>2000</c:v>
                </c:pt>
                <c:pt idx="225">
                  <c:v>2000</c:v>
                </c:pt>
                <c:pt idx="226">
                  <c:v>2000</c:v>
                </c:pt>
                <c:pt idx="227">
                  <c:v>2000</c:v>
                </c:pt>
                <c:pt idx="228">
                  <c:v>2000</c:v>
                </c:pt>
                <c:pt idx="229">
                  <c:v>2000</c:v>
                </c:pt>
                <c:pt idx="230">
                  <c:v>2000</c:v>
                </c:pt>
                <c:pt idx="231">
                  <c:v>2000</c:v>
                </c:pt>
                <c:pt idx="232">
                  <c:v>2000</c:v>
                </c:pt>
                <c:pt idx="233">
                  <c:v>2000</c:v>
                </c:pt>
                <c:pt idx="234">
                  <c:v>2000</c:v>
                </c:pt>
                <c:pt idx="235">
                  <c:v>2000</c:v>
                </c:pt>
                <c:pt idx="236">
                  <c:v>2000</c:v>
                </c:pt>
                <c:pt idx="237">
                  <c:v>2000</c:v>
                </c:pt>
                <c:pt idx="238">
                  <c:v>1500</c:v>
                </c:pt>
                <c:pt idx="239">
                  <c:v>1500</c:v>
                </c:pt>
                <c:pt idx="240">
                  <c:v>1500</c:v>
                </c:pt>
                <c:pt idx="241">
                  <c:v>1500</c:v>
                </c:pt>
                <c:pt idx="242">
                  <c:v>1500</c:v>
                </c:pt>
                <c:pt idx="243">
                  <c:v>1500</c:v>
                </c:pt>
                <c:pt idx="244">
                  <c:v>1500</c:v>
                </c:pt>
                <c:pt idx="245">
                  <c:v>1500</c:v>
                </c:pt>
                <c:pt idx="246">
                  <c:v>1500</c:v>
                </c:pt>
                <c:pt idx="247">
                  <c:v>1500</c:v>
                </c:pt>
                <c:pt idx="248">
                  <c:v>1500</c:v>
                </c:pt>
                <c:pt idx="249">
                  <c:v>1500</c:v>
                </c:pt>
                <c:pt idx="250">
                  <c:v>1500</c:v>
                </c:pt>
                <c:pt idx="251">
                  <c:v>1500</c:v>
                </c:pt>
                <c:pt idx="252">
                  <c:v>1500</c:v>
                </c:pt>
                <c:pt idx="253">
                  <c:v>1500</c:v>
                </c:pt>
                <c:pt idx="254">
                  <c:v>1500</c:v>
                </c:pt>
                <c:pt idx="255">
                  <c:v>1500</c:v>
                </c:pt>
                <c:pt idx="256">
                  <c:v>1500</c:v>
                </c:pt>
                <c:pt idx="257">
                  <c:v>1500</c:v>
                </c:pt>
                <c:pt idx="258">
                  <c:v>2000</c:v>
                </c:pt>
                <c:pt idx="259">
                  <c:v>2000</c:v>
                </c:pt>
                <c:pt idx="260">
                  <c:v>2000</c:v>
                </c:pt>
                <c:pt idx="261">
                  <c:v>1500</c:v>
                </c:pt>
                <c:pt idx="262">
                  <c:v>1500</c:v>
                </c:pt>
                <c:pt idx="263">
                  <c:v>1500</c:v>
                </c:pt>
                <c:pt idx="264">
                  <c:v>2000</c:v>
                </c:pt>
                <c:pt idx="265">
                  <c:v>2000</c:v>
                </c:pt>
                <c:pt idx="266">
                  <c:v>2000</c:v>
                </c:pt>
                <c:pt idx="267">
                  <c:v>2000</c:v>
                </c:pt>
                <c:pt idx="268">
                  <c:v>2000</c:v>
                </c:pt>
                <c:pt idx="269">
                  <c:v>2000</c:v>
                </c:pt>
                <c:pt idx="270">
                  <c:v>2000</c:v>
                </c:pt>
                <c:pt idx="271">
                  <c:v>2000</c:v>
                </c:pt>
                <c:pt idx="272">
                  <c:v>2000</c:v>
                </c:pt>
                <c:pt idx="273">
                  <c:v>1500</c:v>
                </c:pt>
                <c:pt idx="274">
                  <c:v>1500</c:v>
                </c:pt>
                <c:pt idx="275">
                  <c:v>2000</c:v>
                </c:pt>
                <c:pt idx="276">
                  <c:v>2000</c:v>
                </c:pt>
                <c:pt idx="277">
                  <c:v>2000</c:v>
                </c:pt>
                <c:pt idx="278">
                  <c:v>2000</c:v>
                </c:pt>
                <c:pt idx="279">
                  <c:v>2000</c:v>
                </c:pt>
                <c:pt idx="280">
                  <c:v>2000</c:v>
                </c:pt>
                <c:pt idx="281">
                  <c:v>2000</c:v>
                </c:pt>
                <c:pt idx="282">
                  <c:v>2000</c:v>
                </c:pt>
                <c:pt idx="283">
                  <c:v>2000</c:v>
                </c:pt>
                <c:pt idx="284">
                  <c:v>2000</c:v>
                </c:pt>
                <c:pt idx="285">
                  <c:v>2000</c:v>
                </c:pt>
                <c:pt idx="286">
                  <c:v>1500</c:v>
                </c:pt>
                <c:pt idx="287">
                  <c:v>1500</c:v>
                </c:pt>
                <c:pt idx="288">
                  <c:v>1500</c:v>
                </c:pt>
                <c:pt idx="289">
                  <c:v>1500</c:v>
                </c:pt>
                <c:pt idx="290">
                  <c:v>1500</c:v>
                </c:pt>
                <c:pt idx="291">
                  <c:v>1500</c:v>
                </c:pt>
                <c:pt idx="292">
                  <c:v>1500</c:v>
                </c:pt>
                <c:pt idx="293">
                  <c:v>1500</c:v>
                </c:pt>
                <c:pt idx="294">
                  <c:v>1500</c:v>
                </c:pt>
                <c:pt idx="295">
                  <c:v>1500</c:v>
                </c:pt>
                <c:pt idx="296">
                  <c:v>1500</c:v>
                </c:pt>
                <c:pt idx="297">
                  <c:v>1500</c:v>
                </c:pt>
                <c:pt idx="298">
                  <c:v>1500</c:v>
                </c:pt>
                <c:pt idx="299">
                  <c:v>1500</c:v>
                </c:pt>
              </c:numCache>
            </c:numRef>
          </c:val>
          <c:smooth val="0"/>
        </c:ser>
        <c:ser>
          <c:idx val="1"/>
          <c:order val="1"/>
          <c:tx>
            <c:v>Single</c:v>
          </c:tx>
          <c:marker>
            <c:symbol val="none"/>
          </c:marker>
          <c:val>
            <c:numRef>
              <c:f>Sheet2!$H$36:$H$335</c:f>
              <c:numCache>
                <c:formatCode>General</c:formatCode>
                <c:ptCount val="300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1050</c:v>
                </c:pt>
                <c:pt idx="8">
                  <c:v>1050</c:v>
                </c:pt>
                <c:pt idx="9">
                  <c:v>1050</c:v>
                </c:pt>
                <c:pt idx="10">
                  <c:v>1050</c:v>
                </c:pt>
                <c:pt idx="11">
                  <c:v>1050</c:v>
                </c:pt>
                <c:pt idx="12">
                  <c:v>1050</c:v>
                </c:pt>
                <c:pt idx="13">
                  <c:v>1050</c:v>
                </c:pt>
                <c:pt idx="14">
                  <c:v>1050</c:v>
                </c:pt>
                <c:pt idx="15">
                  <c:v>1050</c:v>
                </c:pt>
                <c:pt idx="16">
                  <c:v>1050</c:v>
                </c:pt>
                <c:pt idx="17">
                  <c:v>1050</c:v>
                </c:pt>
                <c:pt idx="18">
                  <c:v>1050</c:v>
                </c:pt>
                <c:pt idx="19">
                  <c:v>1050</c:v>
                </c:pt>
                <c:pt idx="20">
                  <c:v>1050</c:v>
                </c:pt>
                <c:pt idx="21">
                  <c:v>1050</c:v>
                </c:pt>
                <c:pt idx="22">
                  <c:v>1050</c:v>
                </c:pt>
                <c:pt idx="23">
                  <c:v>1050</c:v>
                </c:pt>
                <c:pt idx="24">
                  <c:v>1050</c:v>
                </c:pt>
                <c:pt idx="25">
                  <c:v>1350</c:v>
                </c:pt>
                <c:pt idx="26">
                  <c:v>1350</c:v>
                </c:pt>
                <c:pt idx="27">
                  <c:v>1350</c:v>
                </c:pt>
                <c:pt idx="28">
                  <c:v>1350</c:v>
                </c:pt>
                <c:pt idx="29">
                  <c:v>1350</c:v>
                </c:pt>
                <c:pt idx="30">
                  <c:v>1350</c:v>
                </c:pt>
                <c:pt idx="31">
                  <c:v>1350</c:v>
                </c:pt>
                <c:pt idx="32">
                  <c:v>1350</c:v>
                </c:pt>
                <c:pt idx="33">
                  <c:v>1350</c:v>
                </c:pt>
                <c:pt idx="34">
                  <c:v>1350</c:v>
                </c:pt>
                <c:pt idx="35">
                  <c:v>1150</c:v>
                </c:pt>
                <c:pt idx="36">
                  <c:v>1150</c:v>
                </c:pt>
                <c:pt idx="37">
                  <c:v>1150</c:v>
                </c:pt>
                <c:pt idx="38">
                  <c:v>1150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1000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1000</c:v>
                </c:pt>
                <c:pt idx="48">
                  <c:v>950</c:v>
                </c:pt>
                <c:pt idx="49">
                  <c:v>950</c:v>
                </c:pt>
                <c:pt idx="50">
                  <c:v>950</c:v>
                </c:pt>
                <c:pt idx="51">
                  <c:v>950</c:v>
                </c:pt>
                <c:pt idx="52">
                  <c:v>1100</c:v>
                </c:pt>
                <c:pt idx="53">
                  <c:v>1100</c:v>
                </c:pt>
                <c:pt idx="54">
                  <c:v>1100</c:v>
                </c:pt>
                <c:pt idx="55">
                  <c:v>1150</c:v>
                </c:pt>
                <c:pt idx="56">
                  <c:v>1150</c:v>
                </c:pt>
                <c:pt idx="57">
                  <c:v>1150</c:v>
                </c:pt>
                <c:pt idx="58">
                  <c:v>1150</c:v>
                </c:pt>
                <c:pt idx="59">
                  <c:v>1150</c:v>
                </c:pt>
                <c:pt idx="60">
                  <c:v>1150</c:v>
                </c:pt>
                <c:pt idx="61">
                  <c:v>1150</c:v>
                </c:pt>
                <c:pt idx="62">
                  <c:v>1150</c:v>
                </c:pt>
                <c:pt idx="63">
                  <c:v>1150</c:v>
                </c:pt>
                <c:pt idx="64">
                  <c:v>1150</c:v>
                </c:pt>
                <c:pt idx="65">
                  <c:v>1150</c:v>
                </c:pt>
                <c:pt idx="66">
                  <c:v>1150</c:v>
                </c:pt>
                <c:pt idx="67">
                  <c:v>1200</c:v>
                </c:pt>
                <c:pt idx="68">
                  <c:v>1200</c:v>
                </c:pt>
                <c:pt idx="69">
                  <c:v>1200</c:v>
                </c:pt>
                <c:pt idx="70">
                  <c:v>1200</c:v>
                </c:pt>
                <c:pt idx="71">
                  <c:v>1100</c:v>
                </c:pt>
                <c:pt idx="72">
                  <c:v>1100</c:v>
                </c:pt>
                <c:pt idx="73">
                  <c:v>1100</c:v>
                </c:pt>
                <c:pt idx="74">
                  <c:v>1100</c:v>
                </c:pt>
                <c:pt idx="75">
                  <c:v>1100</c:v>
                </c:pt>
                <c:pt idx="76">
                  <c:v>1100</c:v>
                </c:pt>
                <c:pt idx="77">
                  <c:v>1100</c:v>
                </c:pt>
                <c:pt idx="78">
                  <c:v>1100</c:v>
                </c:pt>
                <c:pt idx="79">
                  <c:v>1100</c:v>
                </c:pt>
                <c:pt idx="80">
                  <c:v>1100</c:v>
                </c:pt>
                <c:pt idx="81">
                  <c:v>1200</c:v>
                </c:pt>
                <c:pt idx="82">
                  <c:v>1200</c:v>
                </c:pt>
                <c:pt idx="83">
                  <c:v>1200</c:v>
                </c:pt>
                <c:pt idx="84">
                  <c:v>1200</c:v>
                </c:pt>
                <c:pt idx="85">
                  <c:v>1200</c:v>
                </c:pt>
                <c:pt idx="86">
                  <c:v>1200</c:v>
                </c:pt>
                <c:pt idx="87">
                  <c:v>1200</c:v>
                </c:pt>
                <c:pt idx="88">
                  <c:v>1200</c:v>
                </c:pt>
                <c:pt idx="89">
                  <c:v>1200</c:v>
                </c:pt>
                <c:pt idx="90">
                  <c:v>1200</c:v>
                </c:pt>
                <c:pt idx="91">
                  <c:v>1200</c:v>
                </c:pt>
                <c:pt idx="92">
                  <c:v>1200</c:v>
                </c:pt>
                <c:pt idx="93">
                  <c:v>1200</c:v>
                </c:pt>
                <c:pt idx="94">
                  <c:v>1200</c:v>
                </c:pt>
                <c:pt idx="95">
                  <c:v>1100</c:v>
                </c:pt>
                <c:pt idx="96">
                  <c:v>1150</c:v>
                </c:pt>
                <c:pt idx="97">
                  <c:v>1150</c:v>
                </c:pt>
                <c:pt idx="98">
                  <c:v>1150</c:v>
                </c:pt>
                <c:pt idx="99">
                  <c:v>1150</c:v>
                </c:pt>
                <c:pt idx="100">
                  <c:v>1200</c:v>
                </c:pt>
                <c:pt idx="101">
                  <c:v>1200</c:v>
                </c:pt>
                <c:pt idx="102">
                  <c:v>1200</c:v>
                </c:pt>
                <c:pt idx="103">
                  <c:v>1200</c:v>
                </c:pt>
                <c:pt idx="104">
                  <c:v>1200</c:v>
                </c:pt>
                <c:pt idx="105">
                  <c:v>1200</c:v>
                </c:pt>
                <c:pt idx="106">
                  <c:v>1200</c:v>
                </c:pt>
                <c:pt idx="107">
                  <c:v>1200</c:v>
                </c:pt>
                <c:pt idx="108">
                  <c:v>1200</c:v>
                </c:pt>
                <c:pt idx="109">
                  <c:v>1200</c:v>
                </c:pt>
                <c:pt idx="110">
                  <c:v>1300</c:v>
                </c:pt>
                <c:pt idx="111">
                  <c:v>1300</c:v>
                </c:pt>
                <c:pt idx="112">
                  <c:v>1300</c:v>
                </c:pt>
                <c:pt idx="113">
                  <c:v>1300</c:v>
                </c:pt>
                <c:pt idx="114">
                  <c:v>1300</c:v>
                </c:pt>
                <c:pt idx="115">
                  <c:v>1300</c:v>
                </c:pt>
                <c:pt idx="116">
                  <c:v>1300</c:v>
                </c:pt>
                <c:pt idx="117">
                  <c:v>1300</c:v>
                </c:pt>
                <c:pt idx="118">
                  <c:v>1300</c:v>
                </c:pt>
                <c:pt idx="119">
                  <c:v>1300</c:v>
                </c:pt>
                <c:pt idx="120">
                  <c:v>1150</c:v>
                </c:pt>
                <c:pt idx="121">
                  <c:v>1150</c:v>
                </c:pt>
                <c:pt idx="122">
                  <c:v>1150</c:v>
                </c:pt>
                <c:pt idx="123">
                  <c:v>1200</c:v>
                </c:pt>
                <c:pt idx="124">
                  <c:v>1200</c:v>
                </c:pt>
                <c:pt idx="125">
                  <c:v>1200</c:v>
                </c:pt>
                <c:pt idx="126">
                  <c:v>1200</c:v>
                </c:pt>
                <c:pt idx="127">
                  <c:v>1200</c:v>
                </c:pt>
                <c:pt idx="128">
                  <c:v>1200</c:v>
                </c:pt>
                <c:pt idx="129">
                  <c:v>1350</c:v>
                </c:pt>
                <c:pt idx="130">
                  <c:v>1350</c:v>
                </c:pt>
                <c:pt idx="131">
                  <c:v>1350</c:v>
                </c:pt>
                <c:pt idx="132">
                  <c:v>1350</c:v>
                </c:pt>
                <c:pt idx="133">
                  <c:v>1350</c:v>
                </c:pt>
                <c:pt idx="134">
                  <c:v>1150</c:v>
                </c:pt>
                <c:pt idx="135">
                  <c:v>1200</c:v>
                </c:pt>
                <c:pt idx="136">
                  <c:v>1200</c:v>
                </c:pt>
                <c:pt idx="137">
                  <c:v>1200</c:v>
                </c:pt>
                <c:pt idx="138">
                  <c:v>1200</c:v>
                </c:pt>
                <c:pt idx="139">
                  <c:v>1200</c:v>
                </c:pt>
                <c:pt idx="140">
                  <c:v>1200</c:v>
                </c:pt>
                <c:pt idx="141">
                  <c:v>1150</c:v>
                </c:pt>
                <c:pt idx="142">
                  <c:v>1150</c:v>
                </c:pt>
                <c:pt idx="143">
                  <c:v>1100</c:v>
                </c:pt>
                <c:pt idx="144">
                  <c:v>1100</c:v>
                </c:pt>
                <c:pt idx="145">
                  <c:v>1100</c:v>
                </c:pt>
                <c:pt idx="146">
                  <c:v>1100</c:v>
                </c:pt>
                <c:pt idx="147">
                  <c:v>1100</c:v>
                </c:pt>
                <c:pt idx="148">
                  <c:v>1100</c:v>
                </c:pt>
                <c:pt idx="149">
                  <c:v>1100</c:v>
                </c:pt>
                <c:pt idx="150">
                  <c:v>1150</c:v>
                </c:pt>
                <c:pt idx="151">
                  <c:v>1250</c:v>
                </c:pt>
                <c:pt idx="152">
                  <c:v>1250</c:v>
                </c:pt>
                <c:pt idx="153">
                  <c:v>1250</c:v>
                </c:pt>
                <c:pt idx="154">
                  <c:v>1200</c:v>
                </c:pt>
                <c:pt idx="155">
                  <c:v>1200</c:v>
                </c:pt>
                <c:pt idx="156">
                  <c:v>1200</c:v>
                </c:pt>
                <c:pt idx="157">
                  <c:v>1200</c:v>
                </c:pt>
                <c:pt idx="158">
                  <c:v>1200</c:v>
                </c:pt>
                <c:pt idx="159">
                  <c:v>1200</c:v>
                </c:pt>
                <c:pt idx="160">
                  <c:v>1250</c:v>
                </c:pt>
                <c:pt idx="161">
                  <c:v>1250</c:v>
                </c:pt>
                <c:pt idx="162">
                  <c:v>1250</c:v>
                </c:pt>
                <c:pt idx="163">
                  <c:v>1200</c:v>
                </c:pt>
                <c:pt idx="164">
                  <c:v>1200</c:v>
                </c:pt>
                <c:pt idx="165">
                  <c:v>1150</c:v>
                </c:pt>
                <c:pt idx="166">
                  <c:v>1150</c:v>
                </c:pt>
                <c:pt idx="167">
                  <c:v>1150</c:v>
                </c:pt>
                <c:pt idx="168">
                  <c:v>1150</c:v>
                </c:pt>
                <c:pt idx="169">
                  <c:v>1150</c:v>
                </c:pt>
                <c:pt idx="170">
                  <c:v>1150</c:v>
                </c:pt>
                <c:pt idx="171">
                  <c:v>1150</c:v>
                </c:pt>
                <c:pt idx="172">
                  <c:v>1150</c:v>
                </c:pt>
                <c:pt idx="173">
                  <c:v>1200</c:v>
                </c:pt>
                <c:pt idx="174">
                  <c:v>1200</c:v>
                </c:pt>
                <c:pt idx="175">
                  <c:v>1200</c:v>
                </c:pt>
                <c:pt idx="176">
                  <c:v>1200</c:v>
                </c:pt>
                <c:pt idx="177">
                  <c:v>1200</c:v>
                </c:pt>
                <c:pt idx="178">
                  <c:v>1200</c:v>
                </c:pt>
                <c:pt idx="179">
                  <c:v>1250</c:v>
                </c:pt>
                <c:pt idx="180">
                  <c:v>1250</c:v>
                </c:pt>
                <c:pt idx="181">
                  <c:v>1150</c:v>
                </c:pt>
                <c:pt idx="182">
                  <c:v>1150</c:v>
                </c:pt>
                <c:pt idx="183">
                  <c:v>1150</c:v>
                </c:pt>
                <c:pt idx="184">
                  <c:v>1150</c:v>
                </c:pt>
                <c:pt idx="185">
                  <c:v>1200</c:v>
                </c:pt>
                <c:pt idx="186">
                  <c:v>1200</c:v>
                </c:pt>
                <c:pt idx="187">
                  <c:v>1200</c:v>
                </c:pt>
                <c:pt idx="188">
                  <c:v>1200</c:v>
                </c:pt>
                <c:pt idx="189">
                  <c:v>1200</c:v>
                </c:pt>
                <c:pt idx="190">
                  <c:v>1200</c:v>
                </c:pt>
                <c:pt idx="191">
                  <c:v>1200</c:v>
                </c:pt>
                <c:pt idx="192">
                  <c:v>1200</c:v>
                </c:pt>
                <c:pt idx="193">
                  <c:v>1200</c:v>
                </c:pt>
                <c:pt idx="194">
                  <c:v>1200</c:v>
                </c:pt>
                <c:pt idx="195">
                  <c:v>1200</c:v>
                </c:pt>
                <c:pt idx="196">
                  <c:v>1200</c:v>
                </c:pt>
                <c:pt idx="197">
                  <c:v>1150</c:v>
                </c:pt>
                <c:pt idx="198">
                  <c:v>1150</c:v>
                </c:pt>
                <c:pt idx="199">
                  <c:v>1150</c:v>
                </c:pt>
                <c:pt idx="200">
                  <c:v>1200</c:v>
                </c:pt>
                <c:pt idx="201">
                  <c:v>1200</c:v>
                </c:pt>
                <c:pt idx="202">
                  <c:v>1200</c:v>
                </c:pt>
                <c:pt idx="203">
                  <c:v>1250</c:v>
                </c:pt>
                <c:pt idx="204">
                  <c:v>1250</c:v>
                </c:pt>
                <c:pt idx="205">
                  <c:v>1250</c:v>
                </c:pt>
                <c:pt idx="206">
                  <c:v>1250</c:v>
                </c:pt>
                <c:pt idx="207">
                  <c:v>1250</c:v>
                </c:pt>
                <c:pt idx="208">
                  <c:v>1250</c:v>
                </c:pt>
                <c:pt idx="209">
                  <c:v>1250</c:v>
                </c:pt>
                <c:pt idx="210">
                  <c:v>1250</c:v>
                </c:pt>
                <c:pt idx="211">
                  <c:v>1250</c:v>
                </c:pt>
                <c:pt idx="212">
                  <c:v>1250</c:v>
                </c:pt>
                <c:pt idx="213">
                  <c:v>1250</c:v>
                </c:pt>
                <c:pt idx="214">
                  <c:v>1250</c:v>
                </c:pt>
                <c:pt idx="215">
                  <c:v>1150</c:v>
                </c:pt>
                <c:pt idx="216">
                  <c:v>1150</c:v>
                </c:pt>
                <c:pt idx="217">
                  <c:v>1150</c:v>
                </c:pt>
                <c:pt idx="218">
                  <c:v>1150</c:v>
                </c:pt>
                <c:pt idx="219">
                  <c:v>1150</c:v>
                </c:pt>
                <c:pt idx="220">
                  <c:v>1150</c:v>
                </c:pt>
                <c:pt idx="221">
                  <c:v>1150</c:v>
                </c:pt>
                <c:pt idx="222">
                  <c:v>1150</c:v>
                </c:pt>
                <c:pt idx="223">
                  <c:v>1150</c:v>
                </c:pt>
                <c:pt idx="224">
                  <c:v>1150</c:v>
                </c:pt>
                <c:pt idx="225">
                  <c:v>1150</c:v>
                </c:pt>
                <c:pt idx="226">
                  <c:v>1150</c:v>
                </c:pt>
                <c:pt idx="227">
                  <c:v>1250</c:v>
                </c:pt>
                <c:pt idx="228">
                  <c:v>1250</c:v>
                </c:pt>
                <c:pt idx="229">
                  <c:v>1200</c:v>
                </c:pt>
                <c:pt idx="230">
                  <c:v>1200</c:v>
                </c:pt>
                <c:pt idx="231">
                  <c:v>1200</c:v>
                </c:pt>
                <c:pt idx="232">
                  <c:v>1200</c:v>
                </c:pt>
                <c:pt idx="233">
                  <c:v>1200</c:v>
                </c:pt>
                <c:pt idx="234">
                  <c:v>1150</c:v>
                </c:pt>
                <c:pt idx="235">
                  <c:v>1150</c:v>
                </c:pt>
                <c:pt idx="236">
                  <c:v>1200</c:v>
                </c:pt>
                <c:pt idx="237">
                  <c:v>1250</c:v>
                </c:pt>
                <c:pt idx="238">
                  <c:v>1250</c:v>
                </c:pt>
                <c:pt idx="239">
                  <c:v>1100</c:v>
                </c:pt>
                <c:pt idx="240">
                  <c:v>1100</c:v>
                </c:pt>
                <c:pt idx="241">
                  <c:v>1100</c:v>
                </c:pt>
                <c:pt idx="242">
                  <c:v>1100</c:v>
                </c:pt>
                <c:pt idx="243">
                  <c:v>1200</c:v>
                </c:pt>
                <c:pt idx="244">
                  <c:v>1200</c:v>
                </c:pt>
                <c:pt idx="245">
                  <c:v>1200</c:v>
                </c:pt>
                <c:pt idx="246">
                  <c:v>1200</c:v>
                </c:pt>
                <c:pt idx="247">
                  <c:v>1200</c:v>
                </c:pt>
                <c:pt idx="248">
                  <c:v>1200</c:v>
                </c:pt>
                <c:pt idx="249">
                  <c:v>1300</c:v>
                </c:pt>
                <c:pt idx="250">
                  <c:v>1300</c:v>
                </c:pt>
                <c:pt idx="251">
                  <c:v>1250</c:v>
                </c:pt>
                <c:pt idx="252">
                  <c:v>1250</c:v>
                </c:pt>
                <c:pt idx="253">
                  <c:v>1100</c:v>
                </c:pt>
                <c:pt idx="254">
                  <c:v>1100</c:v>
                </c:pt>
                <c:pt idx="255">
                  <c:v>1250</c:v>
                </c:pt>
                <c:pt idx="256">
                  <c:v>1250</c:v>
                </c:pt>
                <c:pt idx="257">
                  <c:v>1250</c:v>
                </c:pt>
                <c:pt idx="258">
                  <c:v>1200</c:v>
                </c:pt>
                <c:pt idx="259">
                  <c:v>1200</c:v>
                </c:pt>
                <c:pt idx="260">
                  <c:v>1200</c:v>
                </c:pt>
                <c:pt idx="261">
                  <c:v>1200</c:v>
                </c:pt>
                <c:pt idx="262">
                  <c:v>1200</c:v>
                </c:pt>
                <c:pt idx="263">
                  <c:v>1200</c:v>
                </c:pt>
                <c:pt idx="264">
                  <c:v>1200</c:v>
                </c:pt>
                <c:pt idx="265">
                  <c:v>1200</c:v>
                </c:pt>
                <c:pt idx="266">
                  <c:v>1200</c:v>
                </c:pt>
                <c:pt idx="267">
                  <c:v>1200</c:v>
                </c:pt>
                <c:pt idx="268">
                  <c:v>1200</c:v>
                </c:pt>
                <c:pt idx="269">
                  <c:v>1200</c:v>
                </c:pt>
                <c:pt idx="270">
                  <c:v>1200</c:v>
                </c:pt>
                <c:pt idx="271">
                  <c:v>1200</c:v>
                </c:pt>
                <c:pt idx="272">
                  <c:v>1200</c:v>
                </c:pt>
                <c:pt idx="273">
                  <c:v>1200</c:v>
                </c:pt>
                <c:pt idx="274">
                  <c:v>1200</c:v>
                </c:pt>
                <c:pt idx="275">
                  <c:v>1200</c:v>
                </c:pt>
                <c:pt idx="276">
                  <c:v>1200</c:v>
                </c:pt>
                <c:pt idx="277">
                  <c:v>1200</c:v>
                </c:pt>
                <c:pt idx="278">
                  <c:v>1200</c:v>
                </c:pt>
                <c:pt idx="279">
                  <c:v>1200</c:v>
                </c:pt>
                <c:pt idx="280">
                  <c:v>1200</c:v>
                </c:pt>
                <c:pt idx="281">
                  <c:v>1200</c:v>
                </c:pt>
                <c:pt idx="282">
                  <c:v>1200</c:v>
                </c:pt>
                <c:pt idx="283">
                  <c:v>1200</c:v>
                </c:pt>
                <c:pt idx="284">
                  <c:v>1200</c:v>
                </c:pt>
                <c:pt idx="285">
                  <c:v>1200</c:v>
                </c:pt>
                <c:pt idx="286">
                  <c:v>1150</c:v>
                </c:pt>
                <c:pt idx="287">
                  <c:v>1150</c:v>
                </c:pt>
                <c:pt idx="288">
                  <c:v>1250</c:v>
                </c:pt>
                <c:pt idx="289">
                  <c:v>1250</c:v>
                </c:pt>
                <c:pt idx="290">
                  <c:v>1250</c:v>
                </c:pt>
                <c:pt idx="291">
                  <c:v>1200</c:v>
                </c:pt>
                <c:pt idx="292">
                  <c:v>1200</c:v>
                </c:pt>
                <c:pt idx="293">
                  <c:v>1200</c:v>
                </c:pt>
                <c:pt idx="294">
                  <c:v>1200</c:v>
                </c:pt>
                <c:pt idx="295">
                  <c:v>1200</c:v>
                </c:pt>
                <c:pt idx="296">
                  <c:v>1200</c:v>
                </c:pt>
                <c:pt idx="297">
                  <c:v>1100</c:v>
                </c:pt>
                <c:pt idx="298">
                  <c:v>1100</c:v>
                </c:pt>
                <c:pt idx="299">
                  <c:v>1100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3575424"/>
        <c:axId val="140345920"/>
      </c:lineChart>
      <c:catAx>
        <c:axId val="273575424"/>
        <c:scaling>
          <c:orientation val="minMax"/>
        </c:scaling>
        <c:delete val="0"/>
        <c:axPos val="b"/>
        <c:majorTickMark val="out"/>
        <c:minorTickMark val="none"/>
        <c:tickLblPos val="nextTo"/>
        <c:crossAx val="140345920"/>
        <c:crosses val="autoZero"/>
        <c:auto val="1"/>
        <c:lblAlgn val="ctr"/>
        <c:lblOffset val="100"/>
        <c:noMultiLvlLbl val="0"/>
      </c:catAx>
      <c:valAx>
        <c:axId val="140345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735754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/>
              <a:t>UE 3 - Bitrate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Multi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Sheet2!$J$36:$J$335</c:f>
              <c:numCache>
                <c:formatCode>General</c:formatCode>
                <c:ptCount val="300"/>
                <c:pt idx="0">
                  <c:v>2000</c:v>
                </c:pt>
                <c:pt idx="1">
                  <c:v>2000</c:v>
                </c:pt>
                <c:pt idx="2">
                  <c:v>2000</c:v>
                </c:pt>
                <c:pt idx="3">
                  <c:v>2000</c:v>
                </c:pt>
                <c:pt idx="4">
                  <c:v>2000</c:v>
                </c:pt>
                <c:pt idx="5">
                  <c:v>2000</c:v>
                </c:pt>
                <c:pt idx="6">
                  <c:v>2000</c:v>
                </c:pt>
                <c:pt idx="7">
                  <c:v>2000</c:v>
                </c:pt>
                <c:pt idx="8">
                  <c:v>2000</c:v>
                </c:pt>
                <c:pt idx="9">
                  <c:v>2000</c:v>
                </c:pt>
                <c:pt idx="10">
                  <c:v>2000</c:v>
                </c:pt>
                <c:pt idx="11">
                  <c:v>1500</c:v>
                </c:pt>
                <c:pt idx="12">
                  <c:v>1500</c:v>
                </c:pt>
                <c:pt idx="13">
                  <c:v>1500</c:v>
                </c:pt>
                <c:pt idx="14">
                  <c:v>1500</c:v>
                </c:pt>
                <c:pt idx="15">
                  <c:v>1500</c:v>
                </c:pt>
                <c:pt idx="16">
                  <c:v>1500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1500</c:v>
                </c:pt>
                <c:pt idx="24">
                  <c:v>1500</c:v>
                </c:pt>
                <c:pt idx="25">
                  <c:v>1500</c:v>
                </c:pt>
                <c:pt idx="26">
                  <c:v>1500</c:v>
                </c:pt>
                <c:pt idx="27">
                  <c:v>2000</c:v>
                </c:pt>
                <c:pt idx="28">
                  <c:v>2000</c:v>
                </c:pt>
                <c:pt idx="29">
                  <c:v>2000</c:v>
                </c:pt>
                <c:pt idx="30">
                  <c:v>2000</c:v>
                </c:pt>
                <c:pt idx="31">
                  <c:v>2000</c:v>
                </c:pt>
                <c:pt idx="32">
                  <c:v>2000</c:v>
                </c:pt>
                <c:pt idx="33">
                  <c:v>2000</c:v>
                </c:pt>
                <c:pt idx="34">
                  <c:v>2000</c:v>
                </c:pt>
                <c:pt idx="35">
                  <c:v>2000</c:v>
                </c:pt>
                <c:pt idx="36">
                  <c:v>2000</c:v>
                </c:pt>
                <c:pt idx="37">
                  <c:v>2000</c:v>
                </c:pt>
                <c:pt idx="38">
                  <c:v>1500</c:v>
                </c:pt>
                <c:pt idx="39">
                  <c:v>1500</c:v>
                </c:pt>
                <c:pt idx="40">
                  <c:v>1500</c:v>
                </c:pt>
                <c:pt idx="41">
                  <c:v>1500</c:v>
                </c:pt>
                <c:pt idx="42">
                  <c:v>1500</c:v>
                </c:pt>
                <c:pt idx="43">
                  <c:v>1500</c:v>
                </c:pt>
                <c:pt idx="44">
                  <c:v>1500</c:v>
                </c:pt>
                <c:pt idx="45">
                  <c:v>1500</c:v>
                </c:pt>
                <c:pt idx="46">
                  <c:v>1500</c:v>
                </c:pt>
                <c:pt idx="47">
                  <c:v>1500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1500</c:v>
                </c:pt>
                <c:pt idx="53">
                  <c:v>1500</c:v>
                </c:pt>
                <c:pt idx="54">
                  <c:v>1500</c:v>
                </c:pt>
                <c:pt idx="55">
                  <c:v>1500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1500</c:v>
                </c:pt>
                <c:pt idx="66">
                  <c:v>1500</c:v>
                </c:pt>
                <c:pt idx="67">
                  <c:v>1500</c:v>
                </c:pt>
                <c:pt idx="68">
                  <c:v>2000</c:v>
                </c:pt>
                <c:pt idx="69">
                  <c:v>2000</c:v>
                </c:pt>
                <c:pt idx="70">
                  <c:v>2000</c:v>
                </c:pt>
                <c:pt idx="71">
                  <c:v>2000</c:v>
                </c:pt>
                <c:pt idx="72">
                  <c:v>2000</c:v>
                </c:pt>
                <c:pt idx="73">
                  <c:v>2000</c:v>
                </c:pt>
                <c:pt idx="74">
                  <c:v>1500</c:v>
                </c:pt>
                <c:pt idx="75">
                  <c:v>1500</c:v>
                </c:pt>
                <c:pt idx="76">
                  <c:v>1500</c:v>
                </c:pt>
                <c:pt idx="77">
                  <c:v>1500</c:v>
                </c:pt>
                <c:pt idx="78">
                  <c:v>1500</c:v>
                </c:pt>
                <c:pt idx="79">
                  <c:v>1500</c:v>
                </c:pt>
                <c:pt idx="80">
                  <c:v>1500</c:v>
                </c:pt>
                <c:pt idx="81">
                  <c:v>1500</c:v>
                </c:pt>
                <c:pt idx="82">
                  <c:v>1500</c:v>
                </c:pt>
                <c:pt idx="83">
                  <c:v>1500</c:v>
                </c:pt>
                <c:pt idx="84">
                  <c:v>1500</c:v>
                </c:pt>
                <c:pt idx="85">
                  <c:v>1500</c:v>
                </c:pt>
                <c:pt idx="86">
                  <c:v>1500</c:v>
                </c:pt>
                <c:pt idx="87">
                  <c:v>1500</c:v>
                </c:pt>
                <c:pt idx="88">
                  <c:v>1500</c:v>
                </c:pt>
                <c:pt idx="89">
                  <c:v>1500</c:v>
                </c:pt>
                <c:pt idx="90">
                  <c:v>1500</c:v>
                </c:pt>
                <c:pt idx="91">
                  <c:v>1500</c:v>
                </c:pt>
                <c:pt idx="92">
                  <c:v>1500</c:v>
                </c:pt>
                <c:pt idx="93">
                  <c:v>1500</c:v>
                </c:pt>
                <c:pt idx="94">
                  <c:v>1500</c:v>
                </c:pt>
                <c:pt idx="95">
                  <c:v>1500</c:v>
                </c:pt>
                <c:pt idx="96">
                  <c:v>1500</c:v>
                </c:pt>
                <c:pt idx="97">
                  <c:v>1500</c:v>
                </c:pt>
                <c:pt idx="98">
                  <c:v>1500</c:v>
                </c:pt>
                <c:pt idx="99">
                  <c:v>1500</c:v>
                </c:pt>
                <c:pt idx="100">
                  <c:v>1500</c:v>
                </c:pt>
                <c:pt idx="101">
                  <c:v>1500</c:v>
                </c:pt>
                <c:pt idx="102">
                  <c:v>1500</c:v>
                </c:pt>
                <c:pt idx="103">
                  <c:v>1500</c:v>
                </c:pt>
                <c:pt idx="104">
                  <c:v>1500</c:v>
                </c:pt>
                <c:pt idx="105">
                  <c:v>1500</c:v>
                </c:pt>
                <c:pt idx="106">
                  <c:v>1500</c:v>
                </c:pt>
                <c:pt idx="107">
                  <c:v>1500</c:v>
                </c:pt>
                <c:pt idx="108">
                  <c:v>1500</c:v>
                </c:pt>
                <c:pt idx="109">
                  <c:v>1500</c:v>
                </c:pt>
                <c:pt idx="110">
                  <c:v>1500</c:v>
                </c:pt>
                <c:pt idx="111">
                  <c:v>1500</c:v>
                </c:pt>
                <c:pt idx="112">
                  <c:v>2000</c:v>
                </c:pt>
                <c:pt idx="113">
                  <c:v>2000</c:v>
                </c:pt>
                <c:pt idx="114">
                  <c:v>2000</c:v>
                </c:pt>
                <c:pt idx="115">
                  <c:v>2000</c:v>
                </c:pt>
                <c:pt idx="116">
                  <c:v>2000</c:v>
                </c:pt>
                <c:pt idx="117">
                  <c:v>2000</c:v>
                </c:pt>
                <c:pt idx="118">
                  <c:v>2000</c:v>
                </c:pt>
                <c:pt idx="119">
                  <c:v>1500</c:v>
                </c:pt>
                <c:pt idx="120">
                  <c:v>1500</c:v>
                </c:pt>
                <c:pt idx="121">
                  <c:v>1500</c:v>
                </c:pt>
                <c:pt idx="122">
                  <c:v>1500</c:v>
                </c:pt>
                <c:pt idx="123">
                  <c:v>1500</c:v>
                </c:pt>
                <c:pt idx="124">
                  <c:v>1500</c:v>
                </c:pt>
                <c:pt idx="125">
                  <c:v>1500</c:v>
                </c:pt>
                <c:pt idx="126">
                  <c:v>1500</c:v>
                </c:pt>
                <c:pt idx="127">
                  <c:v>1500</c:v>
                </c:pt>
                <c:pt idx="128">
                  <c:v>1500</c:v>
                </c:pt>
                <c:pt idx="129">
                  <c:v>1500</c:v>
                </c:pt>
                <c:pt idx="130">
                  <c:v>1500</c:v>
                </c:pt>
                <c:pt idx="131">
                  <c:v>2000</c:v>
                </c:pt>
                <c:pt idx="132">
                  <c:v>2000</c:v>
                </c:pt>
                <c:pt idx="133">
                  <c:v>2000</c:v>
                </c:pt>
                <c:pt idx="134">
                  <c:v>2000</c:v>
                </c:pt>
                <c:pt idx="135">
                  <c:v>2000</c:v>
                </c:pt>
                <c:pt idx="136">
                  <c:v>2000</c:v>
                </c:pt>
                <c:pt idx="137">
                  <c:v>2000</c:v>
                </c:pt>
                <c:pt idx="138">
                  <c:v>2000</c:v>
                </c:pt>
                <c:pt idx="139">
                  <c:v>2000</c:v>
                </c:pt>
                <c:pt idx="140">
                  <c:v>2000</c:v>
                </c:pt>
                <c:pt idx="141">
                  <c:v>2000</c:v>
                </c:pt>
                <c:pt idx="142">
                  <c:v>2000</c:v>
                </c:pt>
                <c:pt idx="143">
                  <c:v>2000</c:v>
                </c:pt>
                <c:pt idx="144">
                  <c:v>2000</c:v>
                </c:pt>
                <c:pt idx="145">
                  <c:v>2000</c:v>
                </c:pt>
                <c:pt idx="146">
                  <c:v>2000</c:v>
                </c:pt>
                <c:pt idx="147">
                  <c:v>2000</c:v>
                </c:pt>
                <c:pt idx="148">
                  <c:v>2000</c:v>
                </c:pt>
                <c:pt idx="149">
                  <c:v>2000</c:v>
                </c:pt>
                <c:pt idx="150">
                  <c:v>2000</c:v>
                </c:pt>
                <c:pt idx="151">
                  <c:v>2000</c:v>
                </c:pt>
                <c:pt idx="152">
                  <c:v>2000</c:v>
                </c:pt>
                <c:pt idx="153">
                  <c:v>2000</c:v>
                </c:pt>
                <c:pt idx="154">
                  <c:v>2000</c:v>
                </c:pt>
                <c:pt idx="155">
                  <c:v>2000</c:v>
                </c:pt>
                <c:pt idx="156">
                  <c:v>2000</c:v>
                </c:pt>
                <c:pt idx="157">
                  <c:v>1500</c:v>
                </c:pt>
                <c:pt idx="158">
                  <c:v>1500</c:v>
                </c:pt>
                <c:pt idx="159">
                  <c:v>1500</c:v>
                </c:pt>
                <c:pt idx="160">
                  <c:v>1500</c:v>
                </c:pt>
                <c:pt idx="161">
                  <c:v>1500</c:v>
                </c:pt>
                <c:pt idx="162">
                  <c:v>1500</c:v>
                </c:pt>
                <c:pt idx="163">
                  <c:v>1500</c:v>
                </c:pt>
                <c:pt idx="164">
                  <c:v>2000</c:v>
                </c:pt>
                <c:pt idx="165">
                  <c:v>2000</c:v>
                </c:pt>
                <c:pt idx="166">
                  <c:v>2000</c:v>
                </c:pt>
                <c:pt idx="167">
                  <c:v>2000</c:v>
                </c:pt>
                <c:pt idx="168">
                  <c:v>2000</c:v>
                </c:pt>
                <c:pt idx="169">
                  <c:v>2000</c:v>
                </c:pt>
                <c:pt idx="170">
                  <c:v>2000</c:v>
                </c:pt>
                <c:pt idx="171">
                  <c:v>2000</c:v>
                </c:pt>
                <c:pt idx="172">
                  <c:v>2000</c:v>
                </c:pt>
                <c:pt idx="173">
                  <c:v>2000</c:v>
                </c:pt>
                <c:pt idx="174">
                  <c:v>2000</c:v>
                </c:pt>
                <c:pt idx="175">
                  <c:v>1500</c:v>
                </c:pt>
                <c:pt idx="176">
                  <c:v>1500</c:v>
                </c:pt>
                <c:pt idx="177">
                  <c:v>1500</c:v>
                </c:pt>
                <c:pt idx="178">
                  <c:v>1500</c:v>
                </c:pt>
                <c:pt idx="179">
                  <c:v>1500</c:v>
                </c:pt>
                <c:pt idx="180">
                  <c:v>1500</c:v>
                </c:pt>
                <c:pt idx="181">
                  <c:v>2000</c:v>
                </c:pt>
                <c:pt idx="182">
                  <c:v>2000</c:v>
                </c:pt>
                <c:pt idx="183">
                  <c:v>1500</c:v>
                </c:pt>
                <c:pt idx="184">
                  <c:v>1500</c:v>
                </c:pt>
                <c:pt idx="185">
                  <c:v>1500</c:v>
                </c:pt>
                <c:pt idx="186">
                  <c:v>1500</c:v>
                </c:pt>
                <c:pt idx="187">
                  <c:v>1500</c:v>
                </c:pt>
                <c:pt idx="188">
                  <c:v>1500</c:v>
                </c:pt>
                <c:pt idx="189">
                  <c:v>1500</c:v>
                </c:pt>
                <c:pt idx="190">
                  <c:v>1500</c:v>
                </c:pt>
                <c:pt idx="191">
                  <c:v>1500</c:v>
                </c:pt>
                <c:pt idx="192">
                  <c:v>1500</c:v>
                </c:pt>
                <c:pt idx="193">
                  <c:v>1500</c:v>
                </c:pt>
                <c:pt idx="194">
                  <c:v>2000</c:v>
                </c:pt>
                <c:pt idx="195">
                  <c:v>2000</c:v>
                </c:pt>
                <c:pt idx="196">
                  <c:v>2000</c:v>
                </c:pt>
                <c:pt idx="197">
                  <c:v>2000</c:v>
                </c:pt>
                <c:pt idx="198">
                  <c:v>1500</c:v>
                </c:pt>
                <c:pt idx="199">
                  <c:v>1500</c:v>
                </c:pt>
                <c:pt idx="200">
                  <c:v>1500</c:v>
                </c:pt>
                <c:pt idx="201">
                  <c:v>1500</c:v>
                </c:pt>
                <c:pt idx="202">
                  <c:v>1500</c:v>
                </c:pt>
                <c:pt idx="203">
                  <c:v>2000</c:v>
                </c:pt>
                <c:pt idx="204">
                  <c:v>2000</c:v>
                </c:pt>
                <c:pt idx="205">
                  <c:v>2000</c:v>
                </c:pt>
                <c:pt idx="206">
                  <c:v>1500</c:v>
                </c:pt>
                <c:pt idx="207">
                  <c:v>1500</c:v>
                </c:pt>
                <c:pt idx="208">
                  <c:v>2000</c:v>
                </c:pt>
                <c:pt idx="209">
                  <c:v>2000</c:v>
                </c:pt>
                <c:pt idx="210">
                  <c:v>2000</c:v>
                </c:pt>
                <c:pt idx="211">
                  <c:v>2000</c:v>
                </c:pt>
                <c:pt idx="212">
                  <c:v>2000</c:v>
                </c:pt>
                <c:pt idx="213">
                  <c:v>2000</c:v>
                </c:pt>
                <c:pt idx="214">
                  <c:v>2000</c:v>
                </c:pt>
                <c:pt idx="215">
                  <c:v>2000</c:v>
                </c:pt>
                <c:pt idx="216">
                  <c:v>2000</c:v>
                </c:pt>
                <c:pt idx="217">
                  <c:v>2000</c:v>
                </c:pt>
                <c:pt idx="218">
                  <c:v>2000</c:v>
                </c:pt>
                <c:pt idx="219">
                  <c:v>2000</c:v>
                </c:pt>
                <c:pt idx="220">
                  <c:v>2000</c:v>
                </c:pt>
                <c:pt idx="221">
                  <c:v>2000</c:v>
                </c:pt>
                <c:pt idx="222">
                  <c:v>2000</c:v>
                </c:pt>
                <c:pt idx="223">
                  <c:v>2000</c:v>
                </c:pt>
                <c:pt idx="224">
                  <c:v>2000</c:v>
                </c:pt>
                <c:pt idx="225">
                  <c:v>2000</c:v>
                </c:pt>
                <c:pt idx="226">
                  <c:v>2000</c:v>
                </c:pt>
                <c:pt idx="227">
                  <c:v>2000</c:v>
                </c:pt>
                <c:pt idx="228">
                  <c:v>2000</c:v>
                </c:pt>
                <c:pt idx="229">
                  <c:v>2000</c:v>
                </c:pt>
                <c:pt idx="230">
                  <c:v>2000</c:v>
                </c:pt>
                <c:pt idx="231">
                  <c:v>2000</c:v>
                </c:pt>
                <c:pt idx="232">
                  <c:v>2000</c:v>
                </c:pt>
                <c:pt idx="233">
                  <c:v>2000</c:v>
                </c:pt>
                <c:pt idx="234">
                  <c:v>2000</c:v>
                </c:pt>
                <c:pt idx="235">
                  <c:v>2000</c:v>
                </c:pt>
                <c:pt idx="236">
                  <c:v>2000</c:v>
                </c:pt>
                <c:pt idx="237">
                  <c:v>2000</c:v>
                </c:pt>
                <c:pt idx="238">
                  <c:v>2000</c:v>
                </c:pt>
                <c:pt idx="239">
                  <c:v>2000</c:v>
                </c:pt>
                <c:pt idx="240">
                  <c:v>2000</c:v>
                </c:pt>
                <c:pt idx="241">
                  <c:v>2000</c:v>
                </c:pt>
                <c:pt idx="242">
                  <c:v>2000</c:v>
                </c:pt>
                <c:pt idx="243">
                  <c:v>2000</c:v>
                </c:pt>
                <c:pt idx="244">
                  <c:v>2000</c:v>
                </c:pt>
                <c:pt idx="245">
                  <c:v>1500</c:v>
                </c:pt>
                <c:pt idx="246">
                  <c:v>1500</c:v>
                </c:pt>
                <c:pt idx="247">
                  <c:v>1500</c:v>
                </c:pt>
                <c:pt idx="248">
                  <c:v>1500</c:v>
                </c:pt>
                <c:pt idx="249">
                  <c:v>1500</c:v>
                </c:pt>
                <c:pt idx="250">
                  <c:v>1500</c:v>
                </c:pt>
                <c:pt idx="251">
                  <c:v>1500</c:v>
                </c:pt>
                <c:pt idx="252">
                  <c:v>1500</c:v>
                </c:pt>
                <c:pt idx="253">
                  <c:v>1500</c:v>
                </c:pt>
                <c:pt idx="254">
                  <c:v>1500</c:v>
                </c:pt>
                <c:pt idx="255">
                  <c:v>1500</c:v>
                </c:pt>
                <c:pt idx="256">
                  <c:v>1500</c:v>
                </c:pt>
                <c:pt idx="257">
                  <c:v>1500</c:v>
                </c:pt>
                <c:pt idx="258">
                  <c:v>2000</c:v>
                </c:pt>
                <c:pt idx="259">
                  <c:v>2000</c:v>
                </c:pt>
                <c:pt idx="260">
                  <c:v>1500</c:v>
                </c:pt>
                <c:pt idx="261">
                  <c:v>1500</c:v>
                </c:pt>
                <c:pt idx="262">
                  <c:v>1500</c:v>
                </c:pt>
                <c:pt idx="263">
                  <c:v>1500</c:v>
                </c:pt>
                <c:pt idx="264">
                  <c:v>2000</c:v>
                </c:pt>
                <c:pt idx="265">
                  <c:v>2000</c:v>
                </c:pt>
                <c:pt idx="266">
                  <c:v>2000</c:v>
                </c:pt>
                <c:pt idx="267">
                  <c:v>2000</c:v>
                </c:pt>
                <c:pt idx="268">
                  <c:v>2000</c:v>
                </c:pt>
                <c:pt idx="269">
                  <c:v>2000</c:v>
                </c:pt>
                <c:pt idx="270">
                  <c:v>2000</c:v>
                </c:pt>
                <c:pt idx="271">
                  <c:v>2000</c:v>
                </c:pt>
                <c:pt idx="272">
                  <c:v>2000</c:v>
                </c:pt>
                <c:pt idx="273">
                  <c:v>2000</c:v>
                </c:pt>
                <c:pt idx="274">
                  <c:v>1500</c:v>
                </c:pt>
                <c:pt idx="275">
                  <c:v>2000</c:v>
                </c:pt>
                <c:pt idx="276">
                  <c:v>2000</c:v>
                </c:pt>
                <c:pt idx="277">
                  <c:v>2000</c:v>
                </c:pt>
                <c:pt idx="278">
                  <c:v>2000</c:v>
                </c:pt>
                <c:pt idx="279">
                  <c:v>2000</c:v>
                </c:pt>
                <c:pt idx="280">
                  <c:v>2000</c:v>
                </c:pt>
                <c:pt idx="281">
                  <c:v>2000</c:v>
                </c:pt>
                <c:pt idx="282">
                  <c:v>2000</c:v>
                </c:pt>
                <c:pt idx="283">
                  <c:v>2000</c:v>
                </c:pt>
                <c:pt idx="284">
                  <c:v>2000</c:v>
                </c:pt>
                <c:pt idx="285">
                  <c:v>2000</c:v>
                </c:pt>
                <c:pt idx="286">
                  <c:v>2000</c:v>
                </c:pt>
                <c:pt idx="287">
                  <c:v>1500</c:v>
                </c:pt>
                <c:pt idx="288">
                  <c:v>1500</c:v>
                </c:pt>
                <c:pt idx="289">
                  <c:v>1500</c:v>
                </c:pt>
                <c:pt idx="290">
                  <c:v>1500</c:v>
                </c:pt>
                <c:pt idx="291">
                  <c:v>1500</c:v>
                </c:pt>
                <c:pt idx="292">
                  <c:v>1500</c:v>
                </c:pt>
                <c:pt idx="293">
                  <c:v>1500</c:v>
                </c:pt>
                <c:pt idx="294">
                  <c:v>1500</c:v>
                </c:pt>
                <c:pt idx="295">
                  <c:v>1500</c:v>
                </c:pt>
                <c:pt idx="296">
                  <c:v>1500</c:v>
                </c:pt>
                <c:pt idx="297">
                  <c:v>1500</c:v>
                </c:pt>
                <c:pt idx="298">
                  <c:v>1500</c:v>
                </c:pt>
                <c:pt idx="299">
                  <c:v>1500</c:v>
                </c:pt>
              </c:numCache>
            </c:numRef>
          </c:val>
          <c:smooth val="0"/>
        </c:ser>
        <c:ser>
          <c:idx val="1"/>
          <c:order val="1"/>
          <c:tx>
            <c:v>Single</c:v>
          </c:tx>
          <c:marker>
            <c:symbol val="none"/>
          </c:marker>
          <c:val>
            <c:numRef>
              <c:f>Sheet2!$L$36:$L$335</c:f>
              <c:numCache>
                <c:formatCode>General</c:formatCode>
                <c:ptCount val="300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1150</c:v>
                </c:pt>
                <c:pt idx="5">
                  <c:v>1150</c:v>
                </c:pt>
                <c:pt idx="6">
                  <c:v>1150</c:v>
                </c:pt>
                <c:pt idx="7">
                  <c:v>1150</c:v>
                </c:pt>
                <c:pt idx="8">
                  <c:v>1050</c:v>
                </c:pt>
                <c:pt idx="9">
                  <c:v>1050</c:v>
                </c:pt>
                <c:pt idx="10">
                  <c:v>1050</c:v>
                </c:pt>
                <c:pt idx="11">
                  <c:v>1250</c:v>
                </c:pt>
                <c:pt idx="12">
                  <c:v>1250</c:v>
                </c:pt>
                <c:pt idx="13">
                  <c:v>1250</c:v>
                </c:pt>
                <c:pt idx="14">
                  <c:v>1250</c:v>
                </c:pt>
                <c:pt idx="15">
                  <c:v>1250</c:v>
                </c:pt>
                <c:pt idx="16">
                  <c:v>1250</c:v>
                </c:pt>
                <c:pt idx="17">
                  <c:v>1250</c:v>
                </c:pt>
                <c:pt idx="18">
                  <c:v>1250</c:v>
                </c:pt>
                <c:pt idx="19">
                  <c:v>1250</c:v>
                </c:pt>
                <c:pt idx="20">
                  <c:v>1250</c:v>
                </c:pt>
                <c:pt idx="21">
                  <c:v>1250</c:v>
                </c:pt>
                <c:pt idx="22">
                  <c:v>1250</c:v>
                </c:pt>
                <c:pt idx="23">
                  <c:v>1150</c:v>
                </c:pt>
                <c:pt idx="24">
                  <c:v>1150</c:v>
                </c:pt>
                <c:pt idx="25">
                  <c:v>1150</c:v>
                </c:pt>
                <c:pt idx="26">
                  <c:v>1150</c:v>
                </c:pt>
                <c:pt idx="27">
                  <c:v>1150</c:v>
                </c:pt>
                <c:pt idx="28">
                  <c:v>1150</c:v>
                </c:pt>
                <c:pt idx="29">
                  <c:v>1150</c:v>
                </c:pt>
                <c:pt idx="30">
                  <c:v>1150</c:v>
                </c:pt>
                <c:pt idx="31">
                  <c:v>1150</c:v>
                </c:pt>
                <c:pt idx="32">
                  <c:v>1050</c:v>
                </c:pt>
                <c:pt idx="33">
                  <c:v>1050</c:v>
                </c:pt>
                <c:pt idx="34">
                  <c:v>1050</c:v>
                </c:pt>
                <c:pt idx="35">
                  <c:v>1150</c:v>
                </c:pt>
                <c:pt idx="36">
                  <c:v>1150</c:v>
                </c:pt>
                <c:pt idx="37">
                  <c:v>1150</c:v>
                </c:pt>
                <c:pt idx="38">
                  <c:v>1250</c:v>
                </c:pt>
                <c:pt idx="39">
                  <c:v>1250</c:v>
                </c:pt>
                <c:pt idx="40">
                  <c:v>1250</c:v>
                </c:pt>
                <c:pt idx="41">
                  <c:v>1250</c:v>
                </c:pt>
                <c:pt idx="42">
                  <c:v>1250</c:v>
                </c:pt>
                <c:pt idx="43">
                  <c:v>1250</c:v>
                </c:pt>
                <c:pt idx="44">
                  <c:v>1300</c:v>
                </c:pt>
                <c:pt idx="45">
                  <c:v>1300</c:v>
                </c:pt>
                <c:pt idx="46">
                  <c:v>1200</c:v>
                </c:pt>
                <c:pt idx="47">
                  <c:v>1200</c:v>
                </c:pt>
                <c:pt idx="48">
                  <c:v>1250</c:v>
                </c:pt>
                <c:pt idx="49">
                  <c:v>1250</c:v>
                </c:pt>
                <c:pt idx="50">
                  <c:v>1300</c:v>
                </c:pt>
                <c:pt idx="51">
                  <c:v>1300</c:v>
                </c:pt>
                <c:pt idx="52">
                  <c:v>1300</c:v>
                </c:pt>
                <c:pt idx="53">
                  <c:v>1300</c:v>
                </c:pt>
                <c:pt idx="54">
                  <c:v>1150</c:v>
                </c:pt>
                <c:pt idx="55">
                  <c:v>1150</c:v>
                </c:pt>
                <c:pt idx="56">
                  <c:v>1150</c:v>
                </c:pt>
                <c:pt idx="57">
                  <c:v>1150</c:v>
                </c:pt>
                <c:pt idx="58">
                  <c:v>1150</c:v>
                </c:pt>
                <c:pt idx="59">
                  <c:v>1150</c:v>
                </c:pt>
                <c:pt idx="60">
                  <c:v>1150</c:v>
                </c:pt>
                <c:pt idx="61">
                  <c:v>1150</c:v>
                </c:pt>
                <c:pt idx="62">
                  <c:v>1150</c:v>
                </c:pt>
                <c:pt idx="63">
                  <c:v>1150</c:v>
                </c:pt>
                <c:pt idx="64">
                  <c:v>1200</c:v>
                </c:pt>
                <c:pt idx="65">
                  <c:v>1200</c:v>
                </c:pt>
                <c:pt idx="66">
                  <c:v>1200</c:v>
                </c:pt>
                <c:pt idx="67">
                  <c:v>1200</c:v>
                </c:pt>
                <c:pt idx="68">
                  <c:v>1200</c:v>
                </c:pt>
                <c:pt idx="69">
                  <c:v>1200</c:v>
                </c:pt>
                <c:pt idx="70">
                  <c:v>1200</c:v>
                </c:pt>
                <c:pt idx="71">
                  <c:v>1200</c:v>
                </c:pt>
                <c:pt idx="72">
                  <c:v>1200</c:v>
                </c:pt>
                <c:pt idx="73">
                  <c:v>1200</c:v>
                </c:pt>
                <c:pt idx="74">
                  <c:v>1250</c:v>
                </c:pt>
                <c:pt idx="75">
                  <c:v>1250</c:v>
                </c:pt>
                <c:pt idx="76">
                  <c:v>1250</c:v>
                </c:pt>
                <c:pt idx="77">
                  <c:v>1250</c:v>
                </c:pt>
                <c:pt idx="78">
                  <c:v>1250</c:v>
                </c:pt>
                <c:pt idx="79">
                  <c:v>1150</c:v>
                </c:pt>
                <c:pt idx="80">
                  <c:v>1150</c:v>
                </c:pt>
                <c:pt idx="81">
                  <c:v>1150</c:v>
                </c:pt>
                <c:pt idx="82">
                  <c:v>1150</c:v>
                </c:pt>
                <c:pt idx="83">
                  <c:v>1150</c:v>
                </c:pt>
                <c:pt idx="84">
                  <c:v>1150</c:v>
                </c:pt>
                <c:pt idx="85">
                  <c:v>1150</c:v>
                </c:pt>
                <c:pt idx="86">
                  <c:v>1150</c:v>
                </c:pt>
                <c:pt idx="87">
                  <c:v>1150</c:v>
                </c:pt>
                <c:pt idx="88">
                  <c:v>1150</c:v>
                </c:pt>
                <c:pt idx="89">
                  <c:v>1150</c:v>
                </c:pt>
                <c:pt idx="90">
                  <c:v>1150</c:v>
                </c:pt>
                <c:pt idx="91">
                  <c:v>1150</c:v>
                </c:pt>
                <c:pt idx="92">
                  <c:v>1150</c:v>
                </c:pt>
                <c:pt idx="93">
                  <c:v>1250</c:v>
                </c:pt>
                <c:pt idx="94">
                  <c:v>1250</c:v>
                </c:pt>
                <c:pt idx="95">
                  <c:v>1250</c:v>
                </c:pt>
                <c:pt idx="96">
                  <c:v>1200</c:v>
                </c:pt>
                <c:pt idx="97">
                  <c:v>1200</c:v>
                </c:pt>
                <c:pt idx="98">
                  <c:v>1150</c:v>
                </c:pt>
                <c:pt idx="99">
                  <c:v>1150</c:v>
                </c:pt>
                <c:pt idx="100">
                  <c:v>1150</c:v>
                </c:pt>
                <c:pt idx="101">
                  <c:v>1200</c:v>
                </c:pt>
                <c:pt idx="102">
                  <c:v>1200</c:v>
                </c:pt>
                <c:pt idx="103">
                  <c:v>1200</c:v>
                </c:pt>
                <c:pt idx="104">
                  <c:v>1200</c:v>
                </c:pt>
                <c:pt idx="105">
                  <c:v>1200</c:v>
                </c:pt>
                <c:pt idx="106">
                  <c:v>1200</c:v>
                </c:pt>
                <c:pt idx="107">
                  <c:v>1200</c:v>
                </c:pt>
                <c:pt idx="108">
                  <c:v>1200</c:v>
                </c:pt>
                <c:pt idx="109">
                  <c:v>1200</c:v>
                </c:pt>
                <c:pt idx="110">
                  <c:v>1200</c:v>
                </c:pt>
                <c:pt idx="111">
                  <c:v>1200</c:v>
                </c:pt>
                <c:pt idx="112">
                  <c:v>1300</c:v>
                </c:pt>
                <c:pt idx="113">
                  <c:v>1300</c:v>
                </c:pt>
                <c:pt idx="114">
                  <c:v>1300</c:v>
                </c:pt>
                <c:pt idx="115">
                  <c:v>1300</c:v>
                </c:pt>
                <c:pt idx="116">
                  <c:v>1300</c:v>
                </c:pt>
                <c:pt idx="117">
                  <c:v>1300</c:v>
                </c:pt>
                <c:pt idx="118">
                  <c:v>1300</c:v>
                </c:pt>
                <c:pt idx="119">
                  <c:v>1300</c:v>
                </c:pt>
                <c:pt idx="120">
                  <c:v>1300</c:v>
                </c:pt>
                <c:pt idx="121">
                  <c:v>1300</c:v>
                </c:pt>
                <c:pt idx="122">
                  <c:v>1300</c:v>
                </c:pt>
                <c:pt idx="123">
                  <c:v>1300</c:v>
                </c:pt>
                <c:pt idx="124">
                  <c:v>1300</c:v>
                </c:pt>
                <c:pt idx="125">
                  <c:v>1300</c:v>
                </c:pt>
                <c:pt idx="126">
                  <c:v>1300</c:v>
                </c:pt>
                <c:pt idx="127">
                  <c:v>1300</c:v>
                </c:pt>
                <c:pt idx="128">
                  <c:v>1300</c:v>
                </c:pt>
                <c:pt idx="129">
                  <c:v>1300</c:v>
                </c:pt>
                <c:pt idx="130">
                  <c:v>1300</c:v>
                </c:pt>
                <c:pt idx="131">
                  <c:v>1300</c:v>
                </c:pt>
                <c:pt idx="132">
                  <c:v>1300</c:v>
                </c:pt>
                <c:pt idx="133">
                  <c:v>1300</c:v>
                </c:pt>
                <c:pt idx="134">
                  <c:v>1300</c:v>
                </c:pt>
                <c:pt idx="135">
                  <c:v>1300</c:v>
                </c:pt>
                <c:pt idx="136">
                  <c:v>1300</c:v>
                </c:pt>
                <c:pt idx="137">
                  <c:v>1300</c:v>
                </c:pt>
                <c:pt idx="138">
                  <c:v>1300</c:v>
                </c:pt>
                <c:pt idx="139">
                  <c:v>1200</c:v>
                </c:pt>
                <c:pt idx="140">
                  <c:v>1200</c:v>
                </c:pt>
                <c:pt idx="141">
                  <c:v>1200</c:v>
                </c:pt>
                <c:pt idx="142">
                  <c:v>1250</c:v>
                </c:pt>
                <c:pt idx="143">
                  <c:v>1250</c:v>
                </c:pt>
                <c:pt idx="144">
                  <c:v>1250</c:v>
                </c:pt>
                <c:pt idx="145">
                  <c:v>1250</c:v>
                </c:pt>
                <c:pt idx="146">
                  <c:v>1250</c:v>
                </c:pt>
                <c:pt idx="147">
                  <c:v>1250</c:v>
                </c:pt>
                <c:pt idx="148">
                  <c:v>1250</c:v>
                </c:pt>
                <c:pt idx="149">
                  <c:v>1300</c:v>
                </c:pt>
                <c:pt idx="150">
                  <c:v>1300</c:v>
                </c:pt>
                <c:pt idx="151">
                  <c:v>1300</c:v>
                </c:pt>
                <c:pt idx="152">
                  <c:v>1300</c:v>
                </c:pt>
                <c:pt idx="153">
                  <c:v>1300</c:v>
                </c:pt>
                <c:pt idx="154">
                  <c:v>1300</c:v>
                </c:pt>
                <c:pt idx="155">
                  <c:v>1100</c:v>
                </c:pt>
                <c:pt idx="156">
                  <c:v>1100</c:v>
                </c:pt>
                <c:pt idx="157">
                  <c:v>1100</c:v>
                </c:pt>
                <c:pt idx="158">
                  <c:v>1100</c:v>
                </c:pt>
                <c:pt idx="159">
                  <c:v>1200</c:v>
                </c:pt>
                <c:pt idx="160">
                  <c:v>1200</c:v>
                </c:pt>
                <c:pt idx="161">
                  <c:v>1250</c:v>
                </c:pt>
                <c:pt idx="162">
                  <c:v>1300</c:v>
                </c:pt>
                <c:pt idx="163">
                  <c:v>1300</c:v>
                </c:pt>
                <c:pt idx="164">
                  <c:v>1300</c:v>
                </c:pt>
                <c:pt idx="165">
                  <c:v>1300</c:v>
                </c:pt>
                <c:pt idx="166">
                  <c:v>1300</c:v>
                </c:pt>
                <c:pt idx="167">
                  <c:v>1300</c:v>
                </c:pt>
                <c:pt idx="168">
                  <c:v>1300</c:v>
                </c:pt>
                <c:pt idx="169">
                  <c:v>1300</c:v>
                </c:pt>
                <c:pt idx="170">
                  <c:v>1250</c:v>
                </c:pt>
                <c:pt idx="171">
                  <c:v>1200</c:v>
                </c:pt>
                <c:pt idx="172">
                  <c:v>1200</c:v>
                </c:pt>
                <c:pt idx="173">
                  <c:v>1200</c:v>
                </c:pt>
                <c:pt idx="174">
                  <c:v>1200</c:v>
                </c:pt>
                <c:pt idx="175">
                  <c:v>1200</c:v>
                </c:pt>
                <c:pt idx="176">
                  <c:v>1200</c:v>
                </c:pt>
                <c:pt idx="177">
                  <c:v>1200</c:v>
                </c:pt>
                <c:pt idx="178">
                  <c:v>1200</c:v>
                </c:pt>
                <c:pt idx="179">
                  <c:v>1200</c:v>
                </c:pt>
                <c:pt idx="180">
                  <c:v>1200</c:v>
                </c:pt>
                <c:pt idx="181">
                  <c:v>1200</c:v>
                </c:pt>
                <c:pt idx="182">
                  <c:v>1250</c:v>
                </c:pt>
                <c:pt idx="183">
                  <c:v>1250</c:v>
                </c:pt>
                <c:pt idx="184">
                  <c:v>1250</c:v>
                </c:pt>
                <c:pt idx="185">
                  <c:v>1100</c:v>
                </c:pt>
                <c:pt idx="186">
                  <c:v>1100</c:v>
                </c:pt>
                <c:pt idx="187">
                  <c:v>1100</c:v>
                </c:pt>
                <c:pt idx="188">
                  <c:v>1100</c:v>
                </c:pt>
                <c:pt idx="189">
                  <c:v>1100</c:v>
                </c:pt>
                <c:pt idx="190">
                  <c:v>1100</c:v>
                </c:pt>
                <c:pt idx="191">
                  <c:v>1100</c:v>
                </c:pt>
                <c:pt idx="192">
                  <c:v>1100</c:v>
                </c:pt>
                <c:pt idx="193">
                  <c:v>1150</c:v>
                </c:pt>
                <c:pt idx="194">
                  <c:v>1150</c:v>
                </c:pt>
                <c:pt idx="195">
                  <c:v>1150</c:v>
                </c:pt>
                <c:pt idx="196">
                  <c:v>1150</c:v>
                </c:pt>
                <c:pt idx="197">
                  <c:v>1150</c:v>
                </c:pt>
                <c:pt idx="198">
                  <c:v>1150</c:v>
                </c:pt>
                <c:pt idx="199">
                  <c:v>1150</c:v>
                </c:pt>
                <c:pt idx="200">
                  <c:v>1150</c:v>
                </c:pt>
                <c:pt idx="201">
                  <c:v>1150</c:v>
                </c:pt>
                <c:pt idx="202">
                  <c:v>1150</c:v>
                </c:pt>
                <c:pt idx="203">
                  <c:v>1100</c:v>
                </c:pt>
                <c:pt idx="204">
                  <c:v>1100</c:v>
                </c:pt>
                <c:pt idx="205">
                  <c:v>1100</c:v>
                </c:pt>
                <c:pt idx="206">
                  <c:v>1200</c:v>
                </c:pt>
                <c:pt idx="207">
                  <c:v>1200</c:v>
                </c:pt>
                <c:pt idx="208">
                  <c:v>1200</c:v>
                </c:pt>
                <c:pt idx="209">
                  <c:v>1200</c:v>
                </c:pt>
                <c:pt idx="210">
                  <c:v>1200</c:v>
                </c:pt>
                <c:pt idx="211">
                  <c:v>1200</c:v>
                </c:pt>
                <c:pt idx="212">
                  <c:v>1200</c:v>
                </c:pt>
                <c:pt idx="213">
                  <c:v>1250</c:v>
                </c:pt>
                <c:pt idx="214">
                  <c:v>1250</c:v>
                </c:pt>
                <c:pt idx="215">
                  <c:v>1250</c:v>
                </c:pt>
                <c:pt idx="216">
                  <c:v>1250</c:v>
                </c:pt>
                <c:pt idx="217">
                  <c:v>1250</c:v>
                </c:pt>
                <c:pt idx="218">
                  <c:v>1300</c:v>
                </c:pt>
                <c:pt idx="219">
                  <c:v>1300</c:v>
                </c:pt>
                <c:pt idx="220">
                  <c:v>1300</c:v>
                </c:pt>
                <c:pt idx="221">
                  <c:v>1300</c:v>
                </c:pt>
                <c:pt idx="222">
                  <c:v>1300</c:v>
                </c:pt>
                <c:pt idx="223">
                  <c:v>1300</c:v>
                </c:pt>
                <c:pt idx="224">
                  <c:v>1300</c:v>
                </c:pt>
                <c:pt idx="225">
                  <c:v>1300</c:v>
                </c:pt>
                <c:pt idx="226">
                  <c:v>1250</c:v>
                </c:pt>
                <c:pt idx="227">
                  <c:v>1250</c:v>
                </c:pt>
                <c:pt idx="228">
                  <c:v>1250</c:v>
                </c:pt>
                <c:pt idx="229">
                  <c:v>1250</c:v>
                </c:pt>
                <c:pt idx="230">
                  <c:v>1250</c:v>
                </c:pt>
                <c:pt idx="231">
                  <c:v>1250</c:v>
                </c:pt>
                <c:pt idx="232">
                  <c:v>1250</c:v>
                </c:pt>
                <c:pt idx="233">
                  <c:v>1250</c:v>
                </c:pt>
                <c:pt idx="234">
                  <c:v>1250</c:v>
                </c:pt>
                <c:pt idx="235">
                  <c:v>1150</c:v>
                </c:pt>
                <c:pt idx="236">
                  <c:v>1150</c:v>
                </c:pt>
                <c:pt idx="237">
                  <c:v>1150</c:v>
                </c:pt>
                <c:pt idx="238">
                  <c:v>1150</c:v>
                </c:pt>
                <c:pt idx="239">
                  <c:v>1150</c:v>
                </c:pt>
                <c:pt idx="240">
                  <c:v>1150</c:v>
                </c:pt>
                <c:pt idx="241">
                  <c:v>1150</c:v>
                </c:pt>
                <c:pt idx="242">
                  <c:v>1150</c:v>
                </c:pt>
                <c:pt idx="243">
                  <c:v>1150</c:v>
                </c:pt>
                <c:pt idx="244">
                  <c:v>1150</c:v>
                </c:pt>
                <c:pt idx="245">
                  <c:v>1100</c:v>
                </c:pt>
                <c:pt idx="246">
                  <c:v>1150</c:v>
                </c:pt>
                <c:pt idx="247">
                  <c:v>1150</c:v>
                </c:pt>
                <c:pt idx="248">
                  <c:v>1150</c:v>
                </c:pt>
                <c:pt idx="249">
                  <c:v>1150</c:v>
                </c:pt>
                <c:pt idx="250">
                  <c:v>1150</c:v>
                </c:pt>
                <c:pt idx="251">
                  <c:v>1150</c:v>
                </c:pt>
                <c:pt idx="252">
                  <c:v>1200</c:v>
                </c:pt>
                <c:pt idx="253">
                  <c:v>1200</c:v>
                </c:pt>
                <c:pt idx="254">
                  <c:v>1200</c:v>
                </c:pt>
                <c:pt idx="255">
                  <c:v>1250</c:v>
                </c:pt>
                <c:pt idx="256">
                  <c:v>1250</c:v>
                </c:pt>
                <c:pt idx="257">
                  <c:v>1250</c:v>
                </c:pt>
                <c:pt idx="258">
                  <c:v>1250</c:v>
                </c:pt>
                <c:pt idx="259">
                  <c:v>1150</c:v>
                </c:pt>
                <c:pt idx="260">
                  <c:v>1150</c:v>
                </c:pt>
                <c:pt idx="261">
                  <c:v>1150</c:v>
                </c:pt>
                <c:pt idx="262">
                  <c:v>1150</c:v>
                </c:pt>
                <c:pt idx="263">
                  <c:v>1250</c:v>
                </c:pt>
                <c:pt idx="264">
                  <c:v>1250</c:v>
                </c:pt>
                <c:pt idx="265">
                  <c:v>1250</c:v>
                </c:pt>
                <c:pt idx="266">
                  <c:v>1250</c:v>
                </c:pt>
                <c:pt idx="267">
                  <c:v>1200</c:v>
                </c:pt>
                <c:pt idx="268">
                  <c:v>1200</c:v>
                </c:pt>
                <c:pt idx="269">
                  <c:v>1200</c:v>
                </c:pt>
                <c:pt idx="270">
                  <c:v>1200</c:v>
                </c:pt>
                <c:pt idx="271">
                  <c:v>1200</c:v>
                </c:pt>
                <c:pt idx="272">
                  <c:v>1200</c:v>
                </c:pt>
                <c:pt idx="273">
                  <c:v>1200</c:v>
                </c:pt>
                <c:pt idx="274">
                  <c:v>1200</c:v>
                </c:pt>
                <c:pt idx="275">
                  <c:v>1200</c:v>
                </c:pt>
                <c:pt idx="276">
                  <c:v>1200</c:v>
                </c:pt>
                <c:pt idx="277">
                  <c:v>1200</c:v>
                </c:pt>
                <c:pt idx="278">
                  <c:v>1200</c:v>
                </c:pt>
                <c:pt idx="279">
                  <c:v>1200</c:v>
                </c:pt>
                <c:pt idx="280">
                  <c:v>1100</c:v>
                </c:pt>
                <c:pt idx="281">
                  <c:v>1100</c:v>
                </c:pt>
                <c:pt idx="282">
                  <c:v>1100</c:v>
                </c:pt>
                <c:pt idx="283">
                  <c:v>1200</c:v>
                </c:pt>
                <c:pt idx="284">
                  <c:v>1200</c:v>
                </c:pt>
                <c:pt idx="285">
                  <c:v>1200</c:v>
                </c:pt>
                <c:pt idx="286">
                  <c:v>1200</c:v>
                </c:pt>
                <c:pt idx="287">
                  <c:v>1150</c:v>
                </c:pt>
                <c:pt idx="288">
                  <c:v>1150</c:v>
                </c:pt>
                <c:pt idx="289">
                  <c:v>1300</c:v>
                </c:pt>
                <c:pt idx="290">
                  <c:v>1300</c:v>
                </c:pt>
                <c:pt idx="291">
                  <c:v>1300</c:v>
                </c:pt>
                <c:pt idx="292">
                  <c:v>1200</c:v>
                </c:pt>
                <c:pt idx="293">
                  <c:v>1200</c:v>
                </c:pt>
                <c:pt idx="294">
                  <c:v>1200</c:v>
                </c:pt>
                <c:pt idx="295">
                  <c:v>1200</c:v>
                </c:pt>
                <c:pt idx="296">
                  <c:v>1200</c:v>
                </c:pt>
                <c:pt idx="297">
                  <c:v>1150</c:v>
                </c:pt>
                <c:pt idx="298">
                  <c:v>1150</c:v>
                </c:pt>
                <c:pt idx="299">
                  <c:v>1150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1833600"/>
        <c:axId val="199729728"/>
      </c:lineChart>
      <c:catAx>
        <c:axId val="271833600"/>
        <c:scaling>
          <c:orientation val="minMax"/>
        </c:scaling>
        <c:delete val="0"/>
        <c:axPos val="b"/>
        <c:majorTickMark val="out"/>
        <c:minorTickMark val="none"/>
        <c:tickLblPos val="nextTo"/>
        <c:crossAx val="199729728"/>
        <c:crosses val="autoZero"/>
        <c:auto val="1"/>
        <c:lblAlgn val="ctr"/>
        <c:lblOffset val="100"/>
        <c:noMultiLvlLbl val="0"/>
      </c:catAx>
      <c:valAx>
        <c:axId val="199729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718336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/>
              <a:t>UE 4 - Bitrate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Multi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Sheet2!$N$36:$N$335</c:f>
              <c:numCache>
                <c:formatCode>General</c:formatCode>
                <c:ptCount val="300"/>
                <c:pt idx="0">
                  <c:v>2000</c:v>
                </c:pt>
                <c:pt idx="1">
                  <c:v>2000</c:v>
                </c:pt>
                <c:pt idx="2">
                  <c:v>2000</c:v>
                </c:pt>
                <c:pt idx="3">
                  <c:v>2000</c:v>
                </c:pt>
                <c:pt idx="4">
                  <c:v>1500</c:v>
                </c:pt>
                <c:pt idx="5">
                  <c:v>1500</c:v>
                </c:pt>
                <c:pt idx="6">
                  <c:v>1500</c:v>
                </c:pt>
                <c:pt idx="7">
                  <c:v>1500</c:v>
                </c:pt>
                <c:pt idx="8">
                  <c:v>1500</c:v>
                </c:pt>
                <c:pt idx="9">
                  <c:v>1500</c:v>
                </c:pt>
                <c:pt idx="10">
                  <c:v>1500</c:v>
                </c:pt>
                <c:pt idx="11">
                  <c:v>1500</c:v>
                </c:pt>
                <c:pt idx="12">
                  <c:v>1500</c:v>
                </c:pt>
                <c:pt idx="13">
                  <c:v>1500</c:v>
                </c:pt>
                <c:pt idx="14">
                  <c:v>1500</c:v>
                </c:pt>
                <c:pt idx="15">
                  <c:v>1500</c:v>
                </c:pt>
                <c:pt idx="16">
                  <c:v>1500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1500</c:v>
                </c:pt>
                <c:pt idx="24">
                  <c:v>1500</c:v>
                </c:pt>
                <c:pt idx="25">
                  <c:v>1500</c:v>
                </c:pt>
                <c:pt idx="26">
                  <c:v>2000</c:v>
                </c:pt>
                <c:pt idx="27">
                  <c:v>2000</c:v>
                </c:pt>
                <c:pt idx="28">
                  <c:v>2000</c:v>
                </c:pt>
                <c:pt idx="29">
                  <c:v>2000</c:v>
                </c:pt>
                <c:pt idx="30">
                  <c:v>2000</c:v>
                </c:pt>
                <c:pt idx="31">
                  <c:v>2000</c:v>
                </c:pt>
                <c:pt idx="32">
                  <c:v>2000</c:v>
                </c:pt>
                <c:pt idx="33">
                  <c:v>2000</c:v>
                </c:pt>
                <c:pt idx="34">
                  <c:v>2000</c:v>
                </c:pt>
                <c:pt idx="35">
                  <c:v>2000</c:v>
                </c:pt>
                <c:pt idx="36">
                  <c:v>2000</c:v>
                </c:pt>
                <c:pt idx="37">
                  <c:v>1500</c:v>
                </c:pt>
                <c:pt idx="38">
                  <c:v>1500</c:v>
                </c:pt>
                <c:pt idx="39">
                  <c:v>1500</c:v>
                </c:pt>
                <c:pt idx="40">
                  <c:v>1500</c:v>
                </c:pt>
                <c:pt idx="41">
                  <c:v>1500</c:v>
                </c:pt>
                <c:pt idx="42">
                  <c:v>1500</c:v>
                </c:pt>
                <c:pt idx="43">
                  <c:v>1500</c:v>
                </c:pt>
                <c:pt idx="44">
                  <c:v>1500</c:v>
                </c:pt>
                <c:pt idx="45">
                  <c:v>1500</c:v>
                </c:pt>
                <c:pt idx="46">
                  <c:v>1500</c:v>
                </c:pt>
                <c:pt idx="47">
                  <c:v>1500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1500</c:v>
                </c:pt>
                <c:pt idx="53">
                  <c:v>1500</c:v>
                </c:pt>
                <c:pt idx="54">
                  <c:v>1500</c:v>
                </c:pt>
                <c:pt idx="55">
                  <c:v>1500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1500</c:v>
                </c:pt>
                <c:pt idx="66">
                  <c:v>2000</c:v>
                </c:pt>
                <c:pt idx="67">
                  <c:v>2000</c:v>
                </c:pt>
                <c:pt idx="68">
                  <c:v>2000</c:v>
                </c:pt>
                <c:pt idx="69">
                  <c:v>2000</c:v>
                </c:pt>
                <c:pt idx="70">
                  <c:v>2000</c:v>
                </c:pt>
                <c:pt idx="71">
                  <c:v>2000</c:v>
                </c:pt>
                <c:pt idx="72">
                  <c:v>2000</c:v>
                </c:pt>
                <c:pt idx="73">
                  <c:v>1500</c:v>
                </c:pt>
                <c:pt idx="74">
                  <c:v>1500</c:v>
                </c:pt>
                <c:pt idx="75">
                  <c:v>1500</c:v>
                </c:pt>
                <c:pt idx="76">
                  <c:v>1500</c:v>
                </c:pt>
                <c:pt idx="77">
                  <c:v>1500</c:v>
                </c:pt>
                <c:pt idx="78">
                  <c:v>1500</c:v>
                </c:pt>
                <c:pt idx="79">
                  <c:v>1500</c:v>
                </c:pt>
                <c:pt idx="80">
                  <c:v>1500</c:v>
                </c:pt>
                <c:pt idx="81">
                  <c:v>1500</c:v>
                </c:pt>
                <c:pt idx="82">
                  <c:v>1500</c:v>
                </c:pt>
                <c:pt idx="83">
                  <c:v>1500</c:v>
                </c:pt>
                <c:pt idx="84">
                  <c:v>1500</c:v>
                </c:pt>
                <c:pt idx="85">
                  <c:v>1500</c:v>
                </c:pt>
                <c:pt idx="86">
                  <c:v>1500</c:v>
                </c:pt>
                <c:pt idx="87">
                  <c:v>1500</c:v>
                </c:pt>
                <c:pt idx="88">
                  <c:v>1500</c:v>
                </c:pt>
                <c:pt idx="89">
                  <c:v>1500</c:v>
                </c:pt>
                <c:pt idx="90">
                  <c:v>1500</c:v>
                </c:pt>
                <c:pt idx="91">
                  <c:v>1500</c:v>
                </c:pt>
                <c:pt idx="92">
                  <c:v>1500</c:v>
                </c:pt>
                <c:pt idx="93">
                  <c:v>1500</c:v>
                </c:pt>
                <c:pt idx="94">
                  <c:v>1500</c:v>
                </c:pt>
                <c:pt idx="95">
                  <c:v>1500</c:v>
                </c:pt>
                <c:pt idx="96">
                  <c:v>1500</c:v>
                </c:pt>
                <c:pt idx="97">
                  <c:v>1500</c:v>
                </c:pt>
                <c:pt idx="98">
                  <c:v>1500</c:v>
                </c:pt>
                <c:pt idx="99">
                  <c:v>1500</c:v>
                </c:pt>
                <c:pt idx="100">
                  <c:v>1500</c:v>
                </c:pt>
                <c:pt idx="101">
                  <c:v>1500</c:v>
                </c:pt>
                <c:pt idx="102">
                  <c:v>1500</c:v>
                </c:pt>
                <c:pt idx="103">
                  <c:v>1500</c:v>
                </c:pt>
                <c:pt idx="104">
                  <c:v>1500</c:v>
                </c:pt>
                <c:pt idx="105">
                  <c:v>1500</c:v>
                </c:pt>
                <c:pt idx="106">
                  <c:v>1500</c:v>
                </c:pt>
                <c:pt idx="107">
                  <c:v>1500</c:v>
                </c:pt>
                <c:pt idx="108">
                  <c:v>1500</c:v>
                </c:pt>
                <c:pt idx="109">
                  <c:v>1500</c:v>
                </c:pt>
                <c:pt idx="110">
                  <c:v>1500</c:v>
                </c:pt>
                <c:pt idx="111">
                  <c:v>1500</c:v>
                </c:pt>
                <c:pt idx="112">
                  <c:v>1500</c:v>
                </c:pt>
                <c:pt idx="113">
                  <c:v>1500</c:v>
                </c:pt>
                <c:pt idx="114">
                  <c:v>1500</c:v>
                </c:pt>
                <c:pt idx="115">
                  <c:v>2000</c:v>
                </c:pt>
                <c:pt idx="116">
                  <c:v>2000</c:v>
                </c:pt>
                <c:pt idx="117">
                  <c:v>2000</c:v>
                </c:pt>
                <c:pt idx="118">
                  <c:v>2000</c:v>
                </c:pt>
                <c:pt idx="119">
                  <c:v>2000</c:v>
                </c:pt>
                <c:pt idx="120">
                  <c:v>2000</c:v>
                </c:pt>
                <c:pt idx="121">
                  <c:v>2000</c:v>
                </c:pt>
                <c:pt idx="122">
                  <c:v>2000</c:v>
                </c:pt>
                <c:pt idx="123">
                  <c:v>2000</c:v>
                </c:pt>
                <c:pt idx="124">
                  <c:v>2000</c:v>
                </c:pt>
                <c:pt idx="125">
                  <c:v>2000</c:v>
                </c:pt>
                <c:pt idx="126">
                  <c:v>2000</c:v>
                </c:pt>
                <c:pt idx="127">
                  <c:v>2000</c:v>
                </c:pt>
                <c:pt idx="128">
                  <c:v>2000</c:v>
                </c:pt>
                <c:pt idx="129">
                  <c:v>2000</c:v>
                </c:pt>
                <c:pt idx="130">
                  <c:v>1500</c:v>
                </c:pt>
                <c:pt idx="131">
                  <c:v>1500</c:v>
                </c:pt>
                <c:pt idx="132">
                  <c:v>1500</c:v>
                </c:pt>
                <c:pt idx="133">
                  <c:v>1500</c:v>
                </c:pt>
                <c:pt idx="134">
                  <c:v>1500</c:v>
                </c:pt>
                <c:pt idx="135">
                  <c:v>1500</c:v>
                </c:pt>
                <c:pt idx="136">
                  <c:v>1500</c:v>
                </c:pt>
                <c:pt idx="137">
                  <c:v>1500</c:v>
                </c:pt>
                <c:pt idx="138">
                  <c:v>1500</c:v>
                </c:pt>
                <c:pt idx="139">
                  <c:v>2000</c:v>
                </c:pt>
                <c:pt idx="140">
                  <c:v>2000</c:v>
                </c:pt>
                <c:pt idx="141">
                  <c:v>1500</c:v>
                </c:pt>
                <c:pt idx="142">
                  <c:v>1500</c:v>
                </c:pt>
                <c:pt idx="143">
                  <c:v>1500</c:v>
                </c:pt>
                <c:pt idx="144">
                  <c:v>2000</c:v>
                </c:pt>
                <c:pt idx="145">
                  <c:v>2000</c:v>
                </c:pt>
                <c:pt idx="146">
                  <c:v>2000</c:v>
                </c:pt>
                <c:pt idx="147">
                  <c:v>2000</c:v>
                </c:pt>
                <c:pt idx="148">
                  <c:v>2000</c:v>
                </c:pt>
                <c:pt idx="149">
                  <c:v>2000</c:v>
                </c:pt>
                <c:pt idx="150">
                  <c:v>2000</c:v>
                </c:pt>
                <c:pt idx="151">
                  <c:v>2000</c:v>
                </c:pt>
                <c:pt idx="152">
                  <c:v>2000</c:v>
                </c:pt>
                <c:pt idx="153">
                  <c:v>2000</c:v>
                </c:pt>
                <c:pt idx="154">
                  <c:v>2000</c:v>
                </c:pt>
                <c:pt idx="155">
                  <c:v>2000</c:v>
                </c:pt>
                <c:pt idx="156">
                  <c:v>2000</c:v>
                </c:pt>
                <c:pt idx="157">
                  <c:v>2000</c:v>
                </c:pt>
                <c:pt idx="158">
                  <c:v>2000</c:v>
                </c:pt>
                <c:pt idx="159">
                  <c:v>2000</c:v>
                </c:pt>
                <c:pt idx="160">
                  <c:v>2000</c:v>
                </c:pt>
                <c:pt idx="161">
                  <c:v>2000</c:v>
                </c:pt>
                <c:pt idx="162">
                  <c:v>2000</c:v>
                </c:pt>
                <c:pt idx="163">
                  <c:v>2000</c:v>
                </c:pt>
                <c:pt idx="164">
                  <c:v>1500</c:v>
                </c:pt>
                <c:pt idx="165">
                  <c:v>1500</c:v>
                </c:pt>
                <c:pt idx="166">
                  <c:v>1500</c:v>
                </c:pt>
                <c:pt idx="167">
                  <c:v>1500</c:v>
                </c:pt>
                <c:pt idx="168">
                  <c:v>1500</c:v>
                </c:pt>
                <c:pt idx="169">
                  <c:v>1500</c:v>
                </c:pt>
                <c:pt idx="170">
                  <c:v>1500</c:v>
                </c:pt>
                <c:pt idx="171">
                  <c:v>1500</c:v>
                </c:pt>
                <c:pt idx="172">
                  <c:v>2000</c:v>
                </c:pt>
                <c:pt idx="173">
                  <c:v>2000</c:v>
                </c:pt>
                <c:pt idx="174">
                  <c:v>2000</c:v>
                </c:pt>
                <c:pt idx="175">
                  <c:v>2000</c:v>
                </c:pt>
                <c:pt idx="176">
                  <c:v>2000</c:v>
                </c:pt>
                <c:pt idx="177">
                  <c:v>2000</c:v>
                </c:pt>
                <c:pt idx="178">
                  <c:v>2000</c:v>
                </c:pt>
                <c:pt idx="179">
                  <c:v>1500</c:v>
                </c:pt>
                <c:pt idx="180">
                  <c:v>1500</c:v>
                </c:pt>
                <c:pt idx="181">
                  <c:v>1500</c:v>
                </c:pt>
                <c:pt idx="182">
                  <c:v>2000</c:v>
                </c:pt>
                <c:pt idx="183">
                  <c:v>2000</c:v>
                </c:pt>
                <c:pt idx="184">
                  <c:v>2000</c:v>
                </c:pt>
                <c:pt idx="185">
                  <c:v>2000</c:v>
                </c:pt>
                <c:pt idx="186">
                  <c:v>2000</c:v>
                </c:pt>
                <c:pt idx="187">
                  <c:v>2000</c:v>
                </c:pt>
                <c:pt idx="188">
                  <c:v>2000</c:v>
                </c:pt>
                <c:pt idx="189">
                  <c:v>2000</c:v>
                </c:pt>
                <c:pt idx="190">
                  <c:v>2000</c:v>
                </c:pt>
                <c:pt idx="191">
                  <c:v>2000</c:v>
                </c:pt>
                <c:pt idx="192">
                  <c:v>2000</c:v>
                </c:pt>
                <c:pt idx="193">
                  <c:v>2000</c:v>
                </c:pt>
                <c:pt idx="194">
                  <c:v>2000</c:v>
                </c:pt>
                <c:pt idx="195">
                  <c:v>2000</c:v>
                </c:pt>
                <c:pt idx="196">
                  <c:v>2000</c:v>
                </c:pt>
                <c:pt idx="197">
                  <c:v>2000</c:v>
                </c:pt>
                <c:pt idx="198">
                  <c:v>2000</c:v>
                </c:pt>
                <c:pt idx="199">
                  <c:v>2000</c:v>
                </c:pt>
                <c:pt idx="200">
                  <c:v>2000</c:v>
                </c:pt>
                <c:pt idx="201">
                  <c:v>2000</c:v>
                </c:pt>
                <c:pt idx="202">
                  <c:v>2000</c:v>
                </c:pt>
                <c:pt idx="203">
                  <c:v>2000</c:v>
                </c:pt>
                <c:pt idx="204">
                  <c:v>2000</c:v>
                </c:pt>
                <c:pt idx="205">
                  <c:v>2000</c:v>
                </c:pt>
                <c:pt idx="206">
                  <c:v>2000</c:v>
                </c:pt>
                <c:pt idx="207">
                  <c:v>2000</c:v>
                </c:pt>
                <c:pt idx="208">
                  <c:v>2000</c:v>
                </c:pt>
                <c:pt idx="209">
                  <c:v>2000</c:v>
                </c:pt>
                <c:pt idx="210">
                  <c:v>2000</c:v>
                </c:pt>
                <c:pt idx="211">
                  <c:v>2000</c:v>
                </c:pt>
                <c:pt idx="212">
                  <c:v>2000</c:v>
                </c:pt>
                <c:pt idx="213">
                  <c:v>2000</c:v>
                </c:pt>
                <c:pt idx="214">
                  <c:v>2000</c:v>
                </c:pt>
                <c:pt idx="215">
                  <c:v>2000</c:v>
                </c:pt>
                <c:pt idx="216">
                  <c:v>2000</c:v>
                </c:pt>
                <c:pt idx="217">
                  <c:v>1500</c:v>
                </c:pt>
                <c:pt idx="218">
                  <c:v>1500</c:v>
                </c:pt>
                <c:pt idx="219">
                  <c:v>1500</c:v>
                </c:pt>
                <c:pt idx="220">
                  <c:v>1500</c:v>
                </c:pt>
                <c:pt idx="221">
                  <c:v>1500</c:v>
                </c:pt>
                <c:pt idx="222">
                  <c:v>1500</c:v>
                </c:pt>
                <c:pt idx="223">
                  <c:v>1500</c:v>
                </c:pt>
                <c:pt idx="224">
                  <c:v>1500</c:v>
                </c:pt>
                <c:pt idx="225">
                  <c:v>1500</c:v>
                </c:pt>
                <c:pt idx="226">
                  <c:v>1500</c:v>
                </c:pt>
                <c:pt idx="227">
                  <c:v>1500</c:v>
                </c:pt>
                <c:pt idx="228">
                  <c:v>2000</c:v>
                </c:pt>
                <c:pt idx="229">
                  <c:v>2000</c:v>
                </c:pt>
                <c:pt idx="230">
                  <c:v>2000</c:v>
                </c:pt>
                <c:pt idx="231">
                  <c:v>2000</c:v>
                </c:pt>
                <c:pt idx="232">
                  <c:v>2000</c:v>
                </c:pt>
                <c:pt idx="233">
                  <c:v>2000</c:v>
                </c:pt>
                <c:pt idx="234">
                  <c:v>2000</c:v>
                </c:pt>
                <c:pt idx="235">
                  <c:v>2000</c:v>
                </c:pt>
                <c:pt idx="236">
                  <c:v>1500</c:v>
                </c:pt>
                <c:pt idx="237">
                  <c:v>2000</c:v>
                </c:pt>
                <c:pt idx="238">
                  <c:v>2000</c:v>
                </c:pt>
                <c:pt idx="239">
                  <c:v>2000</c:v>
                </c:pt>
                <c:pt idx="240">
                  <c:v>2000</c:v>
                </c:pt>
                <c:pt idx="241">
                  <c:v>1500</c:v>
                </c:pt>
                <c:pt idx="242">
                  <c:v>1500</c:v>
                </c:pt>
                <c:pt idx="243">
                  <c:v>1500</c:v>
                </c:pt>
                <c:pt idx="244">
                  <c:v>1500</c:v>
                </c:pt>
                <c:pt idx="245">
                  <c:v>2000</c:v>
                </c:pt>
                <c:pt idx="246">
                  <c:v>2000</c:v>
                </c:pt>
                <c:pt idx="247">
                  <c:v>2000</c:v>
                </c:pt>
                <c:pt idx="248">
                  <c:v>2000</c:v>
                </c:pt>
                <c:pt idx="249">
                  <c:v>2000</c:v>
                </c:pt>
                <c:pt idx="250">
                  <c:v>2000</c:v>
                </c:pt>
                <c:pt idx="251">
                  <c:v>2000</c:v>
                </c:pt>
                <c:pt idx="252">
                  <c:v>2000</c:v>
                </c:pt>
                <c:pt idx="253">
                  <c:v>2000</c:v>
                </c:pt>
                <c:pt idx="254">
                  <c:v>1500</c:v>
                </c:pt>
                <c:pt idx="255">
                  <c:v>1500</c:v>
                </c:pt>
                <c:pt idx="256">
                  <c:v>2000</c:v>
                </c:pt>
                <c:pt idx="257">
                  <c:v>2000</c:v>
                </c:pt>
                <c:pt idx="258">
                  <c:v>2000</c:v>
                </c:pt>
                <c:pt idx="259">
                  <c:v>2000</c:v>
                </c:pt>
                <c:pt idx="260">
                  <c:v>2000</c:v>
                </c:pt>
                <c:pt idx="261">
                  <c:v>2000</c:v>
                </c:pt>
                <c:pt idx="262">
                  <c:v>2000</c:v>
                </c:pt>
                <c:pt idx="263">
                  <c:v>2000</c:v>
                </c:pt>
                <c:pt idx="264">
                  <c:v>2000</c:v>
                </c:pt>
                <c:pt idx="265">
                  <c:v>2000</c:v>
                </c:pt>
                <c:pt idx="266">
                  <c:v>2000</c:v>
                </c:pt>
                <c:pt idx="267">
                  <c:v>1500</c:v>
                </c:pt>
                <c:pt idx="268">
                  <c:v>1500</c:v>
                </c:pt>
                <c:pt idx="269">
                  <c:v>1500</c:v>
                </c:pt>
                <c:pt idx="270">
                  <c:v>1500</c:v>
                </c:pt>
                <c:pt idx="271">
                  <c:v>1500</c:v>
                </c:pt>
                <c:pt idx="272">
                  <c:v>1500</c:v>
                </c:pt>
                <c:pt idx="273">
                  <c:v>1500</c:v>
                </c:pt>
                <c:pt idx="274">
                  <c:v>1500</c:v>
                </c:pt>
                <c:pt idx="275">
                  <c:v>1500</c:v>
                </c:pt>
                <c:pt idx="276">
                  <c:v>1500</c:v>
                </c:pt>
                <c:pt idx="277">
                  <c:v>1500</c:v>
                </c:pt>
                <c:pt idx="278">
                  <c:v>1500</c:v>
                </c:pt>
                <c:pt idx="279">
                  <c:v>1500</c:v>
                </c:pt>
                <c:pt idx="280">
                  <c:v>1500</c:v>
                </c:pt>
                <c:pt idx="281">
                  <c:v>1500</c:v>
                </c:pt>
                <c:pt idx="282">
                  <c:v>1500</c:v>
                </c:pt>
                <c:pt idx="283">
                  <c:v>2000</c:v>
                </c:pt>
                <c:pt idx="284">
                  <c:v>2000</c:v>
                </c:pt>
                <c:pt idx="285">
                  <c:v>2000</c:v>
                </c:pt>
                <c:pt idx="286">
                  <c:v>2000</c:v>
                </c:pt>
                <c:pt idx="287">
                  <c:v>2000</c:v>
                </c:pt>
                <c:pt idx="288">
                  <c:v>2000</c:v>
                </c:pt>
                <c:pt idx="289">
                  <c:v>2000</c:v>
                </c:pt>
                <c:pt idx="290">
                  <c:v>2000</c:v>
                </c:pt>
                <c:pt idx="291">
                  <c:v>2000</c:v>
                </c:pt>
                <c:pt idx="292">
                  <c:v>2000</c:v>
                </c:pt>
                <c:pt idx="293">
                  <c:v>2000</c:v>
                </c:pt>
                <c:pt idx="294">
                  <c:v>2000</c:v>
                </c:pt>
                <c:pt idx="295">
                  <c:v>2000</c:v>
                </c:pt>
                <c:pt idx="296">
                  <c:v>2000</c:v>
                </c:pt>
                <c:pt idx="297">
                  <c:v>2000</c:v>
                </c:pt>
                <c:pt idx="298">
                  <c:v>2000</c:v>
                </c:pt>
                <c:pt idx="299">
                  <c:v>2000</c:v>
                </c:pt>
              </c:numCache>
            </c:numRef>
          </c:val>
          <c:smooth val="0"/>
        </c:ser>
        <c:ser>
          <c:idx val="1"/>
          <c:order val="1"/>
          <c:tx>
            <c:v>Single</c:v>
          </c:tx>
          <c:marker>
            <c:symbol val="none"/>
          </c:marker>
          <c:val>
            <c:numRef>
              <c:f>Sheet2!$P$36:$P$335</c:f>
              <c:numCache>
                <c:formatCode>General</c:formatCode>
                <c:ptCount val="300"/>
                <c:pt idx="0">
                  <c:v>4000</c:v>
                </c:pt>
                <c:pt idx="1">
                  <c:v>4000</c:v>
                </c:pt>
                <c:pt idx="2">
                  <c:v>4000</c:v>
                </c:pt>
                <c:pt idx="3">
                  <c:v>4000</c:v>
                </c:pt>
                <c:pt idx="4">
                  <c:v>4000</c:v>
                </c:pt>
                <c:pt idx="5">
                  <c:v>4000</c:v>
                </c:pt>
                <c:pt idx="6">
                  <c:v>4000</c:v>
                </c:pt>
                <c:pt idx="7">
                  <c:v>4000</c:v>
                </c:pt>
                <c:pt idx="8">
                  <c:v>4000</c:v>
                </c:pt>
                <c:pt idx="9">
                  <c:v>4000</c:v>
                </c:pt>
                <c:pt idx="10">
                  <c:v>4000</c:v>
                </c:pt>
                <c:pt idx="11">
                  <c:v>4000</c:v>
                </c:pt>
                <c:pt idx="12">
                  <c:v>4000</c:v>
                </c:pt>
                <c:pt idx="13">
                  <c:v>4000</c:v>
                </c:pt>
                <c:pt idx="14">
                  <c:v>4000</c:v>
                </c:pt>
                <c:pt idx="15">
                  <c:v>4000</c:v>
                </c:pt>
                <c:pt idx="16">
                  <c:v>4000</c:v>
                </c:pt>
                <c:pt idx="17">
                  <c:v>4000</c:v>
                </c:pt>
                <c:pt idx="18">
                  <c:v>4000</c:v>
                </c:pt>
                <c:pt idx="19">
                  <c:v>4000</c:v>
                </c:pt>
                <c:pt idx="20">
                  <c:v>4000</c:v>
                </c:pt>
                <c:pt idx="21">
                  <c:v>4000</c:v>
                </c:pt>
                <c:pt idx="22">
                  <c:v>4000</c:v>
                </c:pt>
                <c:pt idx="23">
                  <c:v>4000</c:v>
                </c:pt>
                <c:pt idx="24">
                  <c:v>4000</c:v>
                </c:pt>
                <c:pt idx="25">
                  <c:v>4000</c:v>
                </c:pt>
                <c:pt idx="26">
                  <c:v>4000</c:v>
                </c:pt>
                <c:pt idx="27">
                  <c:v>4000</c:v>
                </c:pt>
                <c:pt idx="28">
                  <c:v>4000</c:v>
                </c:pt>
                <c:pt idx="29">
                  <c:v>4000</c:v>
                </c:pt>
                <c:pt idx="30">
                  <c:v>4000</c:v>
                </c:pt>
                <c:pt idx="31">
                  <c:v>4000</c:v>
                </c:pt>
                <c:pt idx="32">
                  <c:v>4000</c:v>
                </c:pt>
                <c:pt idx="33">
                  <c:v>4000</c:v>
                </c:pt>
                <c:pt idx="34">
                  <c:v>4000</c:v>
                </c:pt>
                <c:pt idx="35">
                  <c:v>4000</c:v>
                </c:pt>
                <c:pt idx="36">
                  <c:v>4000</c:v>
                </c:pt>
                <c:pt idx="37">
                  <c:v>4000</c:v>
                </c:pt>
                <c:pt idx="38">
                  <c:v>4000</c:v>
                </c:pt>
                <c:pt idx="39">
                  <c:v>4000</c:v>
                </c:pt>
                <c:pt idx="40">
                  <c:v>4000</c:v>
                </c:pt>
                <c:pt idx="41">
                  <c:v>4000</c:v>
                </c:pt>
                <c:pt idx="42">
                  <c:v>4000</c:v>
                </c:pt>
                <c:pt idx="43">
                  <c:v>4000</c:v>
                </c:pt>
                <c:pt idx="44">
                  <c:v>4000</c:v>
                </c:pt>
                <c:pt idx="45">
                  <c:v>4000</c:v>
                </c:pt>
                <c:pt idx="46">
                  <c:v>4000</c:v>
                </c:pt>
                <c:pt idx="47">
                  <c:v>4000</c:v>
                </c:pt>
                <c:pt idx="48">
                  <c:v>4000</c:v>
                </c:pt>
                <c:pt idx="49">
                  <c:v>4000</c:v>
                </c:pt>
                <c:pt idx="50">
                  <c:v>4000</c:v>
                </c:pt>
                <c:pt idx="51">
                  <c:v>4000</c:v>
                </c:pt>
                <c:pt idx="52">
                  <c:v>4000</c:v>
                </c:pt>
                <c:pt idx="53">
                  <c:v>4000</c:v>
                </c:pt>
                <c:pt idx="54">
                  <c:v>4000</c:v>
                </c:pt>
                <c:pt idx="55">
                  <c:v>4000</c:v>
                </c:pt>
                <c:pt idx="56">
                  <c:v>4000</c:v>
                </c:pt>
                <c:pt idx="57">
                  <c:v>4000</c:v>
                </c:pt>
                <c:pt idx="58">
                  <c:v>4000</c:v>
                </c:pt>
                <c:pt idx="59">
                  <c:v>4000</c:v>
                </c:pt>
                <c:pt idx="60">
                  <c:v>4000</c:v>
                </c:pt>
                <c:pt idx="61">
                  <c:v>4000</c:v>
                </c:pt>
                <c:pt idx="62">
                  <c:v>4000</c:v>
                </c:pt>
                <c:pt idx="63">
                  <c:v>4000</c:v>
                </c:pt>
                <c:pt idx="64">
                  <c:v>4000</c:v>
                </c:pt>
                <c:pt idx="65">
                  <c:v>4000</c:v>
                </c:pt>
                <c:pt idx="66">
                  <c:v>4000</c:v>
                </c:pt>
                <c:pt idx="67">
                  <c:v>4000</c:v>
                </c:pt>
                <c:pt idx="68">
                  <c:v>4000</c:v>
                </c:pt>
                <c:pt idx="69">
                  <c:v>4000</c:v>
                </c:pt>
                <c:pt idx="70">
                  <c:v>4000</c:v>
                </c:pt>
                <c:pt idx="71">
                  <c:v>4000</c:v>
                </c:pt>
                <c:pt idx="72">
                  <c:v>4000</c:v>
                </c:pt>
                <c:pt idx="73">
                  <c:v>4000</c:v>
                </c:pt>
                <c:pt idx="74">
                  <c:v>4000</c:v>
                </c:pt>
                <c:pt idx="75">
                  <c:v>4000</c:v>
                </c:pt>
                <c:pt idx="76">
                  <c:v>4000</c:v>
                </c:pt>
                <c:pt idx="77">
                  <c:v>4000</c:v>
                </c:pt>
                <c:pt idx="78">
                  <c:v>4000</c:v>
                </c:pt>
                <c:pt idx="79">
                  <c:v>4000</c:v>
                </c:pt>
                <c:pt idx="80">
                  <c:v>4000</c:v>
                </c:pt>
                <c:pt idx="81">
                  <c:v>4000</c:v>
                </c:pt>
                <c:pt idx="82">
                  <c:v>4000</c:v>
                </c:pt>
                <c:pt idx="83">
                  <c:v>4000</c:v>
                </c:pt>
                <c:pt idx="84">
                  <c:v>4000</c:v>
                </c:pt>
                <c:pt idx="85">
                  <c:v>4000</c:v>
                </c:pt>
                <c:pt idx="86">
                  <c:v>4000</c:v>
                </c:pt>
                <c:pt idx="87">
                  <c:v>4000</c:v>
                </c:pt>
                <c:pt idx="88">
                  <c:v>4000</c:v>
                </c:pt>
                <c:pt idx="89">
                  <c:v>4000</c:v>
                </c:pt>
                <c:pt idx="90">
                  <c:v>4000</c:v>
                </c:pt>
                <c:pt idx="91">
                  <c:v>4000</c:v>
                </c:pt>
                <c:pt idx="92">
                  <c:v>4000</c:v>
                </c:pt>
                <c:pt idx="93">
                  <c:v>4000</c:v>
                </c:pt>
                <c:pt idx="94">
                  <c:v>4000</c:v>
                </c:pt>
                <c:pt idx="95">
                  <c:v>4000</c:v>
                </c:pt>
                <c:pt idx="96">
                  <c:v>4000</c:v>
                </c:pt>
                <c:pt idx="97">
                  <c:v>4000</c:v>
                </c:pt>
                <c:pt idx="98">
                  <c:v>4000</c:v>
                </c:pt>
                <c:pt idx="99">
                  <c:v>4000</c:v>
                </c:pt>
                <c:pt idx="100">
                  <c:v>4000</c:v>
                </c:pt>
                <c:pt idx="101">
                  <c:v>4000</c:v>
                </c:pt>
                <c:pt idx="102">
                  <c:v>4000</c:v>
                </c:pt>
                <c:pt idx="103">
                  <c:v>4000</c:v>
                </c:pt>
                <c:pt idx="104">
                  <c:v>4000</c:v>
                </c:pt>
                <c:pt idx="105">
                  <c:v>4000</c:v>
                </c:pt>
                <c:pt idx="106">
                  <c:v>4000</c:v>
                </c:pt>
                <c:pt idx="107">
                  <c:v>4000</c:v>
                </c:pt>
                <c:pt idx="108">
                  <c:v>4000</c:v>
                </c:pt>
                <c:pt idx="109">
                  <c:v>4000</c:v>
                </c:pt>
                <c:pt idx="110">
                  <c:v>4000</c:v>
                </c:pt>
                <c:pt idx="111">
                  <c:v>4000</c:v>
                </c:pt>
                <c:pt idx="112">
                  <c:v>4000</c:v>
                </c:pt>
                <c:pt idx="113">
                  <c:v>4000</c:v>
                </c:pt>
                <c:pt idx="114">
                  <c:v>4000</c:v>
                </c:pt>
                <c:pt idx="115">
                  <c:v>4000</c:v>
                </c:pt>
                <c:pt idx="116">
                  <c:v>4000</c:v>
                </c:pt>
                <c:pt idx="117">
                  <c:v>4000</c:v>
                </c:pt>
                <c:pt idx="118">
                  <c:v>4000</c:v>
                </c:pt>
                <c:pt idx="119">
                  <c:v>4000</c:v>
                </c:pt>
                <c:pt idx="120">
                  <c:v>4000</c:v>
                </c:pt>
                <c:pt idx="121">
                  <c:v>4000</c:v>
                </c:pt>
                <c:pt idx="122">
                  <c:v>4000</c:v>
                </c:pt>
                <c:pt idx="123">
                  <c:v>4000</c:v>
                </c:pt>
                <c:pt idx="124">
                  <c:v>4000</c:v>
                </c:pt>
                <c:pt idx="125">
                  <c:v>4000</c:v>
                </c:pt>
                <c:pt idx="126">
                  <c:v>4000</c:v>
                </c:pt>
                <c:pt idx="127">
                  <c:v>4000</c:v>
                </c:pt>
                <c:pt idx="128">
                  <c:v>4000</c:v>
                </c:pt>
                <c:pt idx="129">
                  <c:v>4000</c:v>
                </c:pt>
                <c:pt idx="130">
                  <c:v>4000</c:v>
                </c:pt>
                <c:pt idx="131">
                  <c:v>4000</c:v>
                </c:pt>
                <c:pt idx="132">
                  <c:v>4000</c:v>
                </c:pt>
                <c:pt idx="133">
                  <c:v>4000</c:v>
                </c:pt>
                <c:pt idx="134">
                  <c:v>4000</c:v>
                </c:pt>
                <c:pt idx="135">
                  <c:v>4000</c:v>
                </c:pt>
                <c:pt idx="136">
                  <c:v>4000</c:v>
                </c:pt>
                <c:pt idx="137">
                  <c:v>4000</c:v>
                </c:pt>
                <c:pt idx="138">
                  <c:v>4000</c:v>
                </c:pt>
                <c:pt idx="139">
                  <c:v>4000</c:v>
                </c:pt>
                <c:pt idx="140">
                  <c:v>4000</c:v>
                </c:pt>
                <c:pt idx="141">
                  <c:v>4000</c:v>
                </c:pt>
                <c:pt idx="142">
                  <c:v>4000</c:v>
                </c:pt>
                <c:pt idx="143">
                  <c:v>4000</c:v>
                </c:pt>
                <c:pt idx="144">
                  <c:v>4000</c:v>
                </c:pt>
                <c:pt idx="145">
                  <c:v>4000</c:v>
                </c:pt>
                <c:pt idx="146">
                  <c:v>4000</c:v>
                </c:pt>
                <c:pt idx="147">
                  <c:v>4000</c:v>
                </c:pt>
                <c:pt idx="148">
                  <c:v>4000</c:v>
                </c:pt>
                <c:pt idx="149">
                  <c:v>4000</c:v>
                </c:pt>
                <c:pt idx="150">
                  <c:v>4000</c:v>
                </c:pt>
                <c:pt idx="151">
                  <c:v>4000</c:v>
                </c:pt>
                <c:pt idx="152">
                  <c:v>4000</c:v>
                </c:pt>
                <c:pt idx="153">
                  <c:v>4000</c:v>
                </c:pt>
                <c:pt idx="154">
                  <c:v>4000</c:v>
                </c:pt>
                <c:pt idx="155">
                  <c:v>4000</c:v>
                </c:pt>
                <c:pt idx="156">
                  <c:v>4000</c:v>
                </c:pt>
                <c:pt idx="157">
                  <c:v>4000</c:v>
                </c:pt>
                <c:pt idx="158">
                  <c:v>4000</c:v>
                </c:pt>
                <c:pt idx="159">
                  <c:v>4000</c:v>
                </c:pt>
                <c:pt idx="160">
                  <c:v>4000</c:v>
                </c:pt>
                <c:pt idx="161">
                  <c:v>4000</c:v>
                </c:pt>
                <c:pt idx="162">
                  <c:v>4000</c:v>
                </c:pt>
                <c:pt idx="163">
                  <c:v>4000</c:v>
                </c:pt>
                <c:pt idx="164">
                  <c:v>4000</c:v>
                </c:pt>
                <c:pt idx="165">
                  <c:v>4000</c:v>
                </c:pt>
                <c:pt idx="166">
                  <c:v>4000</c:v>
                </c:pt>
                <c:pt idx="167">
                  <c:v>4000</c:v>
                </c:pt>
                <c:pt idx="168">
                  <c:v>4000</c:v>
                </c:pt>
                <c:pt idx="169">
                  <c:v>4000</c:v>
                </c:pt>
                <c:pt idx="170">
                  <c:v>4000</c:v>
                </c:pt>
                <c:pt idx="171">
                  <c:v>4000</c:v>
                </c:pt>
                <c:pt idx="172">
                  <c:v>4000</c:v>
                </c:pt>
                <c:pt idx="173">
                  <c:v>4000</c:v>
                </c:pt>
                <c:pt idx="174">
                  <c:v>4000</c:v>
                </c:pt>
                <c:pt idx="175">
                  <c:v>4000</c:v>
                </c:pt>
                <c:pt idx="176">
                  <c:v>4000</c:v>
                </c:pt>
                <c:pt idx="177">
                  <c:v>4000</c:v>
                </c:pt>
                <c:pt idx="178">
                  <c:v>4000</c:v>
                </c:pt>
                <c:pt idx="179">
                  <c:v>4000</c:v>
                </c:pt>
                <c:pt idx="180">
                  <c:v>4000</c:v>
                </c:pt>
                <c:pt idx="181">
                  <c:v>4000</c:v>
                </c:pt>
                <c:pt idx="182">
                  <c:v>4000</c:v>
                </c:pt>
                <c:pt idx="183">
                  <c:v>4000</c:v>
                </c:pt>
                <c:pt idx="184">
                  <c:v>4000</c:v>
                </c:pt>
                <c:pt idx="185">
                  <c:v>4000</c:v>
                </c:pt>
                <c:pt idx="186">
                  <c:v>4000</c:v>
                </c:pt>
                <c:pt idx="187">
                  <c:v>4000</c:v>
                </c:pt>
                <c:pt idx="188">
                  <c:v>4000</c:v>
                </c:pt>
                <c:pt idx="189">
                  <c:v>4000</c:v>
                </c:pt>
                <c:pt idx="190">
                  <c:v>4000</c:v>
                </c:pt>
                <c:pt idx="191">
                  <c:v>4000</c:v>
                </c:pt>
                <c:pt idx="192">
                  <c:v>4000</c:v>
                </c:pt>
                <c:pt idx="193">
                  <c:v>4000</c:v>
                </c:pt>
                <c:pt idx="194">
                  <c:v>4000</c:v>
                </c:pt>
                <c:pt idx="195">
                  <c:v>4000</c:v>
                </c:pt>
                <c:pt idx="196">
                  <c:v>4000</c:v>
                </c:pt>
                <c:pt idx="197">
                  <c:v>4000</c:v>
                </c:pt>
                <c:pt idx="198">
                  <c:v>4000</c:v>
                </c:pt>
                <c:pt idx="199">
                  <c:v>4000</c:v>
                </c:pt>
                <c:pt idx="200">
                  <c:v>4000</c:v>
                </c:pt>
                <c:pt idx="201">
                  <c:v>4000</c:v>
                </c:pt>
                <c:pt idx="202">
                  <c:v>4000</c:v>
                </c:pt>
                <c:pt idx="203">
                  <c:v>4000</c:v>
                </c:pt>
                <c:pt idx="204">
                  <c:v>4000</c:v>
                </c:pt>
                <c:pt idx="205">
                  <c:v>4000</c:v>
                </c:pt>
                <c:pt idx="206">
                  <c:v>4000</c:v>
                </c:pt>
                <c:pt idx="207">
                  <c:v>4000</c:v>
                </c:pt>
                <c:pt idx="208">
                  <c:v>4000</c:v>
                </c:pt>
                <c:pt idx="209">
                  <c:v>4000</c:v>
                </c:pt>
                <c:pt idx="210">
                  <c:v>4000</c:v>
                </c:pt>
                <c:pt idx="211">
                  <c:v>4000</c:v>
                </c:pt>
                <c:pt idx="212">
                  <c:v>4000</c:v>
                </c:pt>
                <c:pt idx="213">
                  <c:v>4000</c:v>
                </c:pt>
                <c:pt idx="214">
                  <c:v>4000</c:v>
                </c:pt>
                <c:pt idx="215">
                  <c:v>4000</c:v>
                </c:pt>
                <c:pt idx="216">
                  <c:v>4000</c:v>
                </c:pt>
                <c:pt idx="217">
                  <c:v>4000</c:v>
                </c:pt>
                <c:pt idx="218">
                  <c:v>4000</c:v>
                </c:pt>
                <c:pt idx="219">
                  <c:v>4000</c:v>
                </c:pt>
                <c:pt idx="220">
                  <c:v>4000</c:v>
                </c:pt>
                <c:pt idx="221">
                  <c:v>4000</c:v>
                </c:pt>
                <c:pt idx="222">
                  <c:v>4000</c:v>
                </c:pt>
                <c:pt idx="223">
                  <c:v>4000</c:v>
                </c:pt>
                <c:pt idx="224">
                  <c:v>4000</c:v>
                </c:pt>
                <c:pt idx="225">
                  <c:v>4000</c:v>
                </c:pt>
                <c:pt idx="226">
                  <c:v>4000</c:v>
                </c:pt>
                <c:pt idx="227">
                  <c:v>4000</c:v>
                </c:pt>
                <c:pt idx="228">
                  <c:v>4000</c:v>
                </c:pt>
                <c:pt idx="229">
                  <c:v>4000</c:v>
                </c:pt>
                <c:pt idx="230">
                  <c:v>4000</c:v>
                </c:pt>
                <c:pt idx="231">
                  <c:v>4000</c:v>
                </c:pt>
                <c:pt idx="232">
                  <c:v>4000</c:v>
                </c:pt>
                <c:pt idx="233">
                  <c:v>4000</c:v>
                </c:pt>
                <c:pt idx="234">
                  <c:v>4000</c:v>
                </c:pt>
                <c:pt idx="235">
                  <c:v>4000</c:v>
                </c:pt>
                <c:pt idx="236">
                  <c:v>4000</c:v>
                </c:pt>
                <c:pt idx="237">
                  <c:v>4000</c:v>
                </c:pt>
                <c:pt idx="238">
                  <c:v>4000</c:v>
                </c:pt>
                <c:pt idx="239">
                  <c:v>4000</c:v>
                </c:pt>
                <c:pt idx="240">
                  <c:v>4000</c:v>
                </c:pt>
                <c:pt idx="241">
                  <c:v>4000</c:v>
                </c:pt>
                <c:pt idx="242">
                  <c:v>4000</c:v>
                </c:pt>
                <c:pt idx="243">
                  <c:v>4000</c:v>
                </c:pt>
                <c:pt idx="244">
                  <c:v>4000</c:v>
                </c:pt>
                <c:pt idx="245">
                  <c:v>4000</c:v>
                </c:pt>
                <c:pt idx="246">
                  <c:v>4000</c:v>
                </c:pt>
                <c:pt idx="247">
                  <c:v>4000</c:v>
                </c:pt>
                <c:pt idx="248">
                  <c:v>4000</c:v>
                </c:pt>
                <c:pt idx="249">
                  <c:v>4000</c:v>
                </c:pt>
                <c:pt idx="250">
                  <c:v>4000</c:v>
                </c:pt>
                <c:pt idx="251">
                  <c:v>4000</c:v>
                </c:pt>
                <c:pt idx="252">
                  <c:v>4000</c:v>
                </c:pt>
                <c:pt idx="253">
                  <c:v>4000</c:v>
                </c:pt>
                <c:pt idx="254">
                  <c:v>4000</c:v>
                </c:pt>
                <c:pt idx="255">
                  <c:v>4000</c:v>
                </c:pt>
                <c:pt idx="256">
                  <c:v>4000</c:v>
                </c:pt>
                <c:pt idx="257">
                  <c:v>4000</c:v>
                </c:pt>
                <c:pt idx="258">
                  <c:v>4000</c:v>
                </c:pt>
                <c:pt idx="259">
                  <c:v>4000</c:v>
                </c:pt>
                <c:pt idx="260">
                  <c:v>4000</c:v>
                </c:pt>
                <c:pt idx="261">
                  <c:v>4000</c:v>
                </c:pt>
                <c:pt idx="262">
                  <c:v>4000</c:v>
                </c:pt>
                <c:pt idx="263">
                  <c:v>4000</c:v>
                </c:pt>
                <c:pt idx="264">
                  <c:v>4000</c:v>
                </c:pt>
                <c:pt idx="265">
                  <c:v>4000</c:v>
                </c:pt>
                <c:pt idx="266">
                  <c:v>4000</c:v>
                </c:pt>
                <c:pt idx="267">
                  <c:v>4000</c:v>
                </c:pt>
                <c:pt idx="268">
                  <c:v>4000</c:v>
                </c:pt>
                <c:pt idx="269">
                  <c:v>4000</c:v>
                </c:pt>
                <c:pt idx="270">
                  <c:v>4000</c:v>
                </c:pt>
                <c:pt idx="271">
                  <c:v>4000</c:v>
                </c:pt>
                <c:pt idx="272">
                  <c:v>4000</c:v>
                </c:pt>
                <c:pt idx="273">
                  <c:v>4000</c:v>
                </c:pt>
                <c:pt idx="274">
                  <c:v>4000</c:v>
                </c:pt>
                <c:pt idx="275">
                  <c:v>4000</c:v>
                </c:pt>
                <c:pt idx="276">
                  <c:v>4000</c:v>
                </c:pt>
                <c:pt idx="277">
                  <c:v>4000</c:v>
                </c:pt>
                <c:pt idx="278">
                  <c:v>4000</c:v>
                </c:pt>
                <c:pt idx="279">
                  <c:v>4000</c:v>
                </c:pt>
                <c:pt idx="280">
                  <c:v>4000</c:v>
                </c:pt>
                <c:pt idx="281">
                  <c:v>4000</c:v>
                </c:pt>
                <c:pt idx="282">
                  <c:v>4000</c:v>
                </c:pt>
                <c:pt idx="283">
                  <c:v>4000</c:v>
                </c:pt>
                <c:pt idx="284">
                  <c:v>4000</c:v>
                </c:pt>
                <c:pt idx="285">
                  <c:v>4000</c:v>
                </c:pt>
                <c:pt idx="286">
                  <c:v>4000</c:v>
                </c:pt>
                <c:pt idx="287">
                  <c:v>4000</c:v>
                </c:pt>
                <c:pt idx="288">
                  <c:v>4000</c:v>
                </c:pt>
                <c:pt idx="289">
                  <c:v>4000</c:v>
                </c:pt>
                <c:pt idx="290">
                  <c:v>4000</c:v>
                </c:pt>
                <c:pt idx="291">
                  <c:v>4000</c:v>
                </c:pt>
                <c:pt idx="292">
                  <c:v>4000</c:v>
                </c:pt>
                <c:pt idx="293">
                  <c:v>4000</c:v>
                </c:pt>
                <c:pt idx="294">
                  <c:v>4000</c:v>
                </c:pt>
                <c:pt idx="295">
                  <c:v>4000</c:v>
                </c:pt>
                <c:pt idx="296">
                  <c:v>4000</c:v>
                </c:pt>
                <c:pt idx="297">
                  <c:v>4000</c:v>
                </c:pt>
                <c:pt idx="298">
                  <c:v>4000</c:v>
                </c:pt>
                <c:pt idx="299">
                  <c:v>4000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1892480"/>
        <c:axId val="199733184"/>
      </c:lineChart>
      <c:catAx>
        <c:axId val="271892480"/>
        <c:scaling>
          <c:orientation val="minMax"/>
        </c:scaling>
        <c:delete val="0"/>
        <c:axPos val="b"/>
        <c:majorTickMark val="out"/>
        <c:minorTickMark val="none"/>
        <c:tickLblPos val="nextTo"/>
        <c:crossAx val="199733184"/>
        <c:crosses val="autoZero"/>
        <c:auto val="1"/>
        <c:lblAlgn val="ctr"/>
        <c:lblOffset val="100"/>
        <c:noMultiLvlLbl val="0"/>
      </c:catAx>
      <c:valAx>
        <c:axId val="199733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718924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/>
              <a:t>UE 5 - Bitrate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Multi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Sheet2!$R$36:$R$335</c:f>
              <c:numCache>
                <c:formatCode>General</c:formatCode>
                <c:ptCount val="300"/>
                <c:pt idx="0">
                  <c:v>2000</c:v>
                </c:pt>
                <c:pt idx="1">
                  <c:v>2000</c:v>
                </c:pt>
                <c:pt idx="2">
                  <c:v>2000</c:v>
                </c:pt>
                <c:pt idx="3">
                  <c:v>2000</c:v>
                </c:pt>
                <c:pt idx="4">
                  <c:v>2000</c:v>
                </c:pt>
                <c:pt idx="5">
                  <c:v>1500</c:v>
                </c:pt>
                <c:pt idx="6">
                  <c:v>1500</c:v>
                </c:pt>
                <c:pt idx="7">
                  <c:v>1500</c:v>
                </c:pt>
                <c:pt idx="8">
                  <c:v>1500</c:v>
                </c:pt>
                <c:pt idx="9">
                  <c:v>1500</c:v>
                </c:pt>
                <c:pt idx="10">
                  <c:v>1500</c:v>
                </c:pt>
                <c:pt idx="11">
                  <c:v>1500</c:v>
                </c:pt>
                <c:pt idx="12">
                  <c:v>1500</c:v>
                </c:pt>
                <c:pt idx="13">
                  <c:v>1500</c:v>
                </c:pt>
                <c:pt idx="14">
                  <c:v>1500</c:v>
                </c:pt>
                <c:pt idx="15">
                  <c:v>1500</c:v>
                </c:pt>
                <c:pt idx="16">
                  <c:v>1500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1500</c:v>
                </c:pt>
                <c:pt idx="24">
                  <c:v>1500</c:v>
                </c:pt>
                <c:pt idx="25">
                  <c:v>1500</c:v>
                </c:pt>
                <c:pt idx="26">
                  <c:v>1500</c:v>
                </c:pt>
                <c:pt idx="27">
                  <c:v>1500</c:v>
                </c:pt>
                <c:pt idx="28">
                  <c:v>1500</c:v>
                </c:pt>
                <c:pt idx="29">
                  <c:v>1500</c:v>
                </c:pt>
                <c:pt idx="30">
                  <c:v>1500</c:v>
                </c:pt>
                <c:pt idx="31">
                  <c:v>1500</c:v>
                </c:pt>
                <c:pt idx="32">
                  <c:v>1500</c:v>
                </c:pt>
                <c:pt idx="33">
                  <c:v>1500</c:v>
                </c:pt>
                <c:pt idx="34">
                  <c:v>1500</c:v>
                </c:pt>
                <c:pt idx="35">
                  <c:v>1500</c:v>
                </c:pt>
                <c:pt idx="36">
                  <c:v>1500</c:v>
                </c:pt>
                <c:pt idx="37">
                  <c:v>1500</c:v>
                </c:pt>
                <c:pt idx="38">
                  <c:v>1500</c:v>
                </c:pt>
                <c:pt idx="39">
                  <c:v>1500</c:v>
                </c:pt>
                <c:pt idx="40">
                  <c:v>1500</c:v>
                </c:pt>
                <c:pt idx="41">
                  <c:v>1500</c:v>
                </c:pt>
                <c:pt idx="42">
                  <c:v>1500</c:v>
                </c:pt>
                <c:pt idx="43">
                  <c:v>1500</c:v>
                </c:pt>
                <c:pt idx="44">
                  <c:v>1500</c:v>
                </c:pt>
                <c:pt idx="45">
                  <c:v>1500</c:v>
                </c:pt>
                <c:pt idx="46">
                  <c:v>1500</c:v>
                </c:pt>
                <c:pt idx="47">
                  <c:v>1500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1500</c:v>
                </c:pt>
                <c:pt idx="53">
                  <c:v>1500</c:v>
                </c:pt>
                <c:pt idx="54">
                  <c:v>1500</c:v>
                </c:pt>
                <c:pt idx="55">
                  <c:v>1500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1500</c:v>
                </c:pt>
                <c:pt idx="66">
                  <c:v>1500</c:v>
                </c:pt>
                <c:pt idx="67">
                  <c:v>2000</c:v>
                </c:pt>
                <c:pt idx="68">
                  <c:v>2000</c:v>
                </c:pt>
                <c:pt idx="69">
                  <c:v>2000</c:v>
                </c:pt>
                <c:pt idx="70">
                  <c:v>2000</c:v>
                </c:pt>
                <c:pt idx="71">
                  <c:v>2000</c:v>
                </c:pt>
                <c:pt idx="72">
                  <c:v>2000</c:v>
                </c:pt>
                <c:pt idx="73">
                  <c:v>1500</c:v>
                </c:pt>
                <c:pt idx="74">
                  <c:v>2000</c:v>
                </c:pt>
                <c:pt idx="75">
                  <c:v>2000</c:v>
                </c:pt>
                <c:pt idx="76">
                  <c:v>2000</c:v>
                </c:pt>
                <c:pt idx="77">
                  <c:v>2000</c:v>
                </c:pt>
                <c:pt idx="78">
                  <c:v>2000</c:v>
                </c:pt>
                <c:pt idx="79">
                  <c:v>1500</c:v>
                </c:pt>
                <c:pt idx="80">
                  <c:v>1500</c:v>
                </c:pt>
                <c:pt idx="81">
                  <c:v>1500</c:v>
                </c:pt>
                <c:pt idx="82">
                  <c:v>1500</c:v>
                </c:pt>
                <c:pt idx="83">
                  <c:v>1500</c:v>
                </c:pt>
                <c:pt idx="84">
                  <c:v>1500</c:v>
                </c:pt>
                <c:pt idx="85">
                  <c:v>1500</c:v>
                </c:pt>
                <c:pt idx="86">
                  <c:v>1500</c:v>
                </c:pt>
                <c:pt idx="87">
                  <c:v>1500</c:v>
                </c:pt>
                <c:pt idx="88">
                  <c:v>2000</c:v>
                </c:pt>
                <c:pt idx="89">
                  <c:v>2000</c:v>
                </c:pt>
                <c:pt idx="90">
                  <c:v>2000</c:v>
                </c:pt>
                <c:pt idx="91">
                  <c:v>2000</c:v>
                </c:pt>
                <c:pt idx="92">
                  <c:v>2000</c:v>
                </c:pt>
                <c:pt idx="93">
                  <c:v>2000</c:v>
                </c:pt>
                <c:pt idx="94">
                  <c:v>2000</c:v>
                </c:pt>
                <c:pt idx="95">
                  <c:v>2000</c:v>
                </c:pt>
                <c:pt idx="96">
                  <c:v>2000</c:v>
                </c:pt>
                <c:pt idx="97">
                  <c:v>2000</c:v>
                </c:pt>
                <c:pt idx="98">
                  <c:v>2000</c:v>
                </c:pt>
                <c:pt idx="99">
                  <c:v>2000</c:v>
                </c:pt>
                <c:pt idx="100">
                  <c:v>2000</c:v>
                </c:pt>
                <c:pt idx="101">
                  <c:v>2000</c:v>
                </c:pt>
                <c:pt idx="102">
                  <c:v>2000</c:v>
                </c:pt>
                <c:pt idx="103">
                  <c:v>2000</c:v>
                </c:pt>
                <c:pt idx="104">
                  <c:v>2000</c:v>
                </c:pt>
                <c:pt idx="105">
                  <c:v>2000</c:v>
                </c:pt>
                <c:pt idx="106">
                  <c:v>2000</c:v>
                </c:pt>
                <c:pt idx="107">
                  <c:v>2000</c:v>
                </c:pt>
                <c:pt idx="108">
                  <c:v>2000</c:v>
                </c:pt>
                <c:pt idx="109">
                  <c:v>2000</c:v>
                </c:pt>
                <c:pt idx="110">
                  <c:v>2000</c:v>
                </c:pt>
                <c:pt idx="111">
                  <c:v>2000</c:v>
                </c:pt>
                <c:pt idx="112">
                  <c:v>2000</c:v>
                </c:pt>
                <c:pt idx="113">
                  <c:v>2000</c:v>
                </c:pt>
                <c:pt idx="114">
                  <c:v>2000</c:v>
                </c:pt>
                <c:pt idx="115">
                  <c:v>2000</c:v>
                </c:pt>
                <c:pt idx="116">
                  <c:v>2000</c:v>
                </c:pt>
                <c:pt idx="117">
                  <c:v>2000</c:v>
                </c:pt>
                <c:pt idx="118">
                  <c:v>2000</c:v>
                </c:pt>
                <c:pt idx="119">
                  <c:v>2000</c:v>
                </c:pt>
                <c:pt idx="120">
                  <c:v>2000</c:v>
                </c:pt>
                <c:pt idx="121">
                  <c:v>1500</c:v>
                </c:pt>
                <c:pt idx="122">
                  <c:v>1500</c:v>
                </c:pt>
                <c:pt idx="123">
                  <c:v>1500</c:v>
                </c:pt>
                <c:pt idx="124">
                  <c:v>1500</c:v>
                </c:pt>
                <c:pt idx="125">
                  <c:v>1500</c:v>
                </c:pt>
                <c:pt idx="126">
                  <c:v>1500</c:v>
                </c:pt>
                <c:pt idx="127">
                  <c:v>1500</c:v>
                </c:pt>
                <c:pt idx="128">
                  <c:v>1500</c:v>
                </c:pt>
                <c:pt idx="129">
                  <c:v>1500</c:v>
                </c:pt>
                <c:pt idx="130">
                  <c:v>1500</c:v>
                </c:pt>
                <c:pt idx="131">
                  <c:v>2000</c:v>
                </c:pt>
                <c:pt idx="132">
                  <c:v>2000</c:v>
                </c:pt>
                <c:pt idx="133">
                  <c:v>2000</c:v>
                </c:pt>
                <c:pt idx="134">
                  <c:v>2000</c:v>
                </c:pt>
                <c:pt idx="135">
                  <c:v>2000</c:v>
                </c:pt>
                <c:pt idx="136">
                  <c:v>1500</c:v>
                </c:pt>
                <c:pt idx="137">
                  <c:v>1500</c:v>
                </c:pt>
                <c:pt idx="138">
                  <c:v>1500</c:v>
                </c:pt>
                <c:pt idx="139">
                  <c:v>1500</c:v>
                </c:pt>
                <c:pt idx="140">
                  <c:v>1500</c:v>
                </c:pt>
                <c:pt idx="141">
                  <c:v>2000</c:v>
                </c:pt>
                <c:pt idx="142">
                  <c:v>2000</c:v>
                </c:pt>
                <c:pt idx="143">
                  <c:v>1500</c:v>
                </c:pt>
                <c:pt idx="144">
                  <c:v>1500</c:v>
                </c:pt>
                <c:pt idx="145">
                  <c:v>1500</c:v>
                </c:pt>
                <c:pt idx="146">
                  <c:v>1500</c:v>
                </c:pt>
                <c:pt idx="147">
                  <c:v>1500</c:v>
                </c:pt>
                <c:pt idx="148">
                  <c:v>1500</c:v>
                </c:pt>
                <c:pt idx="149">
                  <c:v>1500</c:v>
                </c:pt>
                <c:pt idx="150">
                  <c:v>1500</c:v>
                </c:pt>
                <c:pt idx="151">
                  <c:v>2000</c:v>
                </c:pt>
                <c:pt idx="152">
                  <c:v>2000</c:v>
                </c:pt>
                <c:pt idx="153">
                  <c:v>2000</c:v>
                </c:pt>
                <c:pt idx="154">
                  <c:v>2000</c:v>
                </c:pt>
                <c:pt idx="155">
                  <c:v>2000</c:v>
                </c:pt>
                <c:pt idx="156">
                  <c:v>2000</c:v>
                </c:pt>
                <c:pt idx="157">
                  <c:v>2000</c:v>
                </c:pt>
                <c:pt idx="158">
                  <c:v>2000</c:v>
                </c:pt>
                <c:pt idx="159">
                  <c:v>2000</c:v>
                </c:pt>
                <c:pt idx="160">
                  <c:v>2000</c:v>
                </c:pt>
                <c:pt idx="161">
                  <c:v>2000</c:v>
                </c:pt>
                <c:pt idx="162">
                  <c:v>2000</c:v>
                </c:pt>
                <c:pt idx="163">
                  <c:v>2000</c:v>
                </c:pt>
                <c:pt idx="164">
                  <c:v>1500</c:v>
                </c:pt>
                <c:pt idx="165">
                  <c:v>1500</c:v>
                </c:pt>
                <c:pt idx="166">
                  <c:v>1500</c:v>
                </c:pt>
                <c:pt idx="167">
                  <c:v>1500</c:v>
                </c:pt>
                <c:pt idx="168">
                  <c:v>1500</c:v>
                </c:pt>
                <c:pt idx="169">
                  <c:v>1500</c:v>
                </c:pt>
                <c:pt idx="170">
                  <c:v>1500</c:v>
                </c:pt>
                <c:pt idx="171">
                  <c:v>1500</c:v>
                </c:pt>
                <c:pt idx="172">
                  <c:v>1500</c:v>
                </c:pt>
                <c:pt idx="173">
                  <c:v>1500</c:v>
                </c:pt>
                <c:pt idx="174">
                  <c:v>2000</c:v>
                </c:pt>
                <c:pt idx="175">
                  <c:v>2000</c:v>
                </c:pt>
                <c:pt idx="176">
                  <c:v>2000</c:v>
                </c:pt>
                <c:pt idx="177">
                  <c:v>2000</c:v>
                </c:pt>
                <c:pt idx="178">
                  <c:v>2000</c:v>
                </c:pt>
                <c:pt idx="179">
                  <c:v>1500</c:v>
                </c:pt>
                <c:pt idx="180">
                  <c:v>1500</c:v>
                </c:pt>
                <c:pt idx="181">
                  <c:v>2000</c:v>
                </c:pt>
                <c:pt idx="182">
                  <c:v>2000</c:v>
                </c:pt>
                <c:pt idx="183">
                  <c:v>2000</c:v>
                </c:pt>
                <c:pt idx="184">
                  <c:v>2000</c:v>
                </c:pt>
                <c:pt idx="185">
                  <c:v>2000</c:v>
                </c:pt>
                <c:pt idx="186">
                  <c:v>2000</c:v>
                </c:pt>
                <c:pt idx="187">
                  <c:v>2000</c:v>
                </c:pt>
                <c:pt idx="188">
                  <c:v>2000</c:v>
                </c:pt>
                <c:pt idx="189">
                  <c:v>2000</c:v>
                </c:pt>
                <c:pt idx="190">
                  <c:v>2000</c:v>
                </c:pt>
                <c:pt idx="191">
                  <c:v>2000</c:v>
                </c:pt>
                <c:pt idx="192">
                  <c:v>2000</c:v>
                </c:pt>
                <c:pt idx="193">
                  <c:v>2000</c:v>
                </c:pt>
                <c:pt idx="194">
                  <c:v>2000</c:v>
                </c:pt>
                <c:pt idx="195">
                  <c:v>2000</c:v>
                </c:pt>
                <c:pt idx="196">
                  <c:v>2000</c:v>
                </c:pt>
                <c:pt idx="197">
                  <c:v>2000</c:v>
                </c:pt>
                <c:pt idx="198">
                  <c:v>2000</c:v>
                </c:pt>
                <c:pt idx="199">
                  <c:v>2000</c:v>
                </c:pt>
                <c:pt idx="200">
                  <c:v>2000</c:v>
                </c:pt>
                <c:pt idx="201">
                  <c:v>2000</c:v>
                </c:pt>
                <c:pt idx="202">
                  <c:v>2000</c:v>
                </c:pt>
                <c:pt idx="203">
                  <c:v>2000</c:v>
                </c:pt>
                <c:pt idx="204">
                  <c:v>2000</c:v>
                </c:pt>
                <c:pt idx="205">
                  <c:v>2000</c:v>
                </c:pt>
                <c:pt idx="206">
                  <c:v>2000</c:v>
                </c:pt>
                <c:pt idx="207">
                  <c:v>2000</c:v>
                </c:pt>
                <c:pt idx="208">
                  <c:v>2000</c:v>
                </c:pt>
                <c:pt idx="209">
                  <c:v>2000</c:v>
                </c:pt>
                <c:pt idx="210">
                  <c:v>2000</c:v>
                </c:pt>
                <c:pt idx="211">
                  <c:v>2000</c:v>
                </c:pt>
                <c:pt idx="212">
                  <c:v>2000</c:v>
                </c:pt>
                <c:pt idx="213">
                  <c:v>2000</c:v>
                </c:pt>
                <c:pt idx="214">
                  <c:v>2000</c:v>
                </c:pt>
                <c:pt idx="215">
                  <c:v>2000</c:v>
                </c:pt>
                <c:pt idx="216">
                  <c:v>2000</c:v>
                </c:pt>
                <c:pt idx="217">
                  <c:v>2000</c:v>
                </c:pt>
                <c:pt idx="218">
                  <c:v>2000</c:v>
                </c:pt>
                <c:pt idx="219">
                  <c:v>2000</c:v>
                </c:pt>
                <c:pt idx="220">
                  <c:v>2000</c:v>
                </c:pt>
                <c:pt idx="221">
                  <c:v>2000</c:v>
                </c:pt>
                <c:pt idx="222">
                  <c:v>2000</c:v>
                </c:pt>
                <c:pt idx="223">
                  <c:v>2000</c:v>
                </c:pt>
                <c:pt idx="224">
                  <c:v>2000</c:v>
                </c:pt>
                <c:pt idx="225">
                  <c:v>2000</c:v>
                </c:pt>
                <c:pt idx="226">
                  <c:v>1500</c:v>
                </c:pt>
                <c:pt idx="227">
                  <c:v>2000</c:v>
                </c:pt>
                <c:pt idx="228">
                  <c:v>2000</c:v>
                </c:pt>
                <c:pt idx="229">
                  <c:v>2000</c:v>
                </c:pt>
                <c:pt idx="230">
                  <c:v>2000</c:v>
                </c:pt>
                <c:pt idx="231">
                  <c:v>2000</c:v>
                </c:pt>
                <c:pt idx="232">
                  <c:v>2000</c:v>
                </c:pt>
                <c:pt idx="233">
                  <c:v>2000</c:v>
                </c:pt>
                <c:pt idx="234">
                  <c:v>2000</c:v>
                </c:pt>
                <c:pt idx="235">
                  <c:v>2000</c:v>
                </c:pt>
                <c:pt idx="236">
                  <c:v>1500</c:v>
                </c:pt>
                <c:pt idx="237">
                  <c:v>1500</c:v>
                </c:pt>
                <c:pt idx="238">
                  <c:v>2000</c:v>
                </c:pt>
                <c:pt idx="239">
                  <c:v>2000</c:v>
                </c:pt>
                <c:pt idx="240">
                  <c:v>2000</c:v>
                </c:pt>
                <c:pt idx="241">
                  <c:v>1500</c:v>
                </c:pt>
                <c:pt idx="242">
                  <c:v>1500</c:v>
                </c:pt>
                <c:pt idx="243">
                  <c:v>1500</c:v>
                </c:pt>
                <c:pt idx="244">
                  <c:v>1500</c:v>
                </c:pt>
                <c:pt idx="245">
                  <c:v>2000</c:v>
                </c:pt>
                <c:pt idx="246">
                  <c:v>2000</c:v>
                </c:pt>
                <c:pt idx="247">
                  <c:v>2000</c:v>
                </c:pt>
                <c:pt idx="248">
                  <c:v>2000</c:v>
                </c:pt>
                <c:pt idx="249">
                  <c:v>2000</c:v>
                </c:pt>
                <c:pt idx="250">
                  <c:v>2000</c:v>
                </c:pt>
                <c:pt idx="251">
                  <c:v>2000</c:v>
                </c:pt>
                <c:pt idx="252">
                  <c:v>2000</c:v>
                </c:pt>
                <c:pt idx="253">
                  <c:v>2000</c:v>
                </c:pt>
                <c:pt idx="254">
                  <c:v>2000</c:v>
                </c:pt>
                <c:pt idx="255">
                  <c:v>1500</c:v>
                </c:pt>
                <c:pt idx="256">
                  <c:v>1500</c:v>
                </c:pt>
                <c:pt idx="257">
                  <c:v>1500</c:v>
                </c:pt>
                <c:pt idx="258">
                  <c:v>1500</c:v>
                </c:pt>
                <c:pt idx="259">
                  <c:v>1500</c:v>
                </c:pt>
                <c:pt idx="260">
                  <c:v>2000</c:v>
                </c:pt>
                <c:pt idx="261">
                  <c:v>2000</c:v>
                </c:pt>
                <c:pt idx="262">
                  <c:v>2000</c:v>
                </c:pt>
                <c:pt idx="263">
                  <c:v>2000</c:v>
                </c:pt>
                <c:pt idx="264">
                  <c:v>2000</c:v>
                </c:pt>
                <c:pt idx="265">
                  <c:v>2000</c:v>
                </c:pt>
                <c:pt idx="266">
                  <c:v>2000</c:v>
                </c:pt>
                <c:pt idx="267">
                  <c:v>1500</c:v>
                </c:pt>
                <c:pt idx="268">
                  <c:v>1500</c:v>
                </c:pt>
                <c:pt idx="269">
                  <c:v>1500</c:v>
                </c:pt>
                <c:pt idx="270">
                  <c:v>1500</c:v>
                </c:pt>
                <c:pt idx="271">
                  <c:v>1500</c:v>
                </c:pt>
                <c:pt idx="272">
                  <c:v>1500</c:v>
                </c:pt>
                <c:pt idx="273">
                  <c:v>1500</c:v>
                </c:pt>
                <c:pt idx="274">
                  <c:v>1500</c:v>
                </c:pt>
                <c:pt idx="275">
                  <c:v>1500</c:v>
                </c:pt>
                <c:pt idx="276">
                  <c:v>1500</c:v>
                </c:pt>
                <c:pt idx="277">
                  <c:v>1500</c:v>
                </c:pt>
                <c:pt idx="278">
                  <c:v>1500</c:v>
                </c:pt>
                <c:pt idx="279">
                  <c:v>1500</c:v>
                </c:pt>
                <c:pt idx="280">
                  <c:v>1500</c:v>
                </c:pt>
                <c:pt idx="281">
                  <c:v>1500</c:v>
                </c:pt>
                <c:pt idx="282">
                  <c:v>1500</c:v>
                </c:pt>
                <c:pt idx="283">
                  <c:v>2000</c:v>
                </c:pt>
                <c:pt idx="284">
                  <c:v>2000</c:v>
                </c:pt>
                <c:pt idx="285">
                  <c:v>2000</c:v>
                </c:pt>
                <c:pt idx="286">
                  <c:v>2000</c:v>
                </c:pt>
                <c:pt idx="287">
                  <c:v>2000</c:v>
                </c:pt>
                <c:pt idx="288">
                  <c:v>2000</c:v>
                </c:pt>
                <c:pt idx="289">
                  <c:v>2000</c:v>
                </c:pt>
                <c:pt idx="290">
                  <c:v>2000</c:v>
                </c:pt>
                <c:pt idx="291">
                  <c:v>2000</c:v>
                </c:pt>
                <c:pt idx="292">
                  <c:v>2000</c:v>
                </c:pt>
                <c:pt idx="293">
                  <c:v>2000</c:v>
                </c:pt>
                <c:pt idx="294">
                  <c:v>2000</c:v>
                </c:pt>
                <c:pt idx="295">
                  <c:v>2000</c:v>
                </c:pt>
                <c:pt idx="296">
                  <c:v>2000</c:v>
                </c:pt>
                <c:pt idx="297">
                  <c:v>2000</c:v>
                </c:pt>
                <c:pt idx="298">
                  <c:v>2000</c:v>
                </c:pt>
                <c:pt idx="299">
                  <c:v>2000</c:v>
                </c:pt>
              </c:numCache>
            </c:numRef>
          </c:val>
          <c:smooth val="0"/>
        </c:ser>
        <c:ser>
          <c:idx val="1"/>
          <c:order val="1"/>
          <c:tx>
            <c:v>Single</c:v>
          </c:tx>
          <c:marker>
            <c:symbol val="none"/>
          </c:marker>
          <c:val>
            <c:numRef>
              <c:f>Sheet2!$T$36:$T$335</c:f>
              <c:numCache>
                <c:formatCode>General</c:formatCode>
                <c:ptCount val="300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1300</c:v>
                </c:pt>
                <c:pt idx="6">
                  <c:v>1300</c:v>
                </c:pt>
                <c:pt idx="7">
                  <c:v>1300</c:v>
                </c:pt>
                <c:pt idx="8">
                  <c:v>1300</c:v>
                </c:pt>
                <c:pt idx="9">
                  <c:v>1300</c:v>
                </c:pt>
                <c:pt idx="10">
                  <c:v>1300</c:v>
                </c:pt>
                <c:pt idx="11">
                  <c:v>1300</c:v>
                </c:pt>
                <c:pt idx="12">
                  <c:v>1300</c:v>
                </c:pt>
                <c:pt idx="13">
                  <c:v>1300</c:v>
                </c:pt>
                <c:pt idx="14">
                  <c:v>1300</c:v>
                </c:pt>
                <c:pt idx="15">
                  <c:v>1250</c:v>
                </c:pt>
                <c:pt idx="16">
                  <c:v>1250</c:v>
                </c:pt>
                <c:pt idx="17">
                  <c:v>1250</c:v>
                </c:pt>
                <c:pt idx="18">
                  <c:v>1100</c:v>
                </c:pt>
                <c:pt idx="19">
                  <c:v>1100</c:v>
                </c:pt>
                <c:pt idx="20">
                  <c:v>1100</c:v>
                </c:pt>
                <c:pt idx="21">
                  <c:v>1100</c:v>
                </c:pt>
                <c:pt idx="22">
                  <c:v>1100</c:v>
                </c:pt>
                <c:pt idx="23">
                  <c:v>1100</c:v>
                </c:pt>
                <c:pt idx="24">
                  <c:v>1100</c:v>
                </c:pt>
                <c:pt idx="25">
                  <c:v>1100</c:v>
                </c:pt>
                <c:pt idx="26">
                  <c:v>1100</c:v>
                </c:pt>
                <c:pt idx="27">
                  <c:v>1150</c:v>
                </c:pt>
                <c:pt idx="28">
                  <c:v>1150</c:v>
                </c:pt>
                <c:pt idx="29">
                  <c:v>1150</c:v>
                </c:pt>
                <c:pt idx="30">
                  <c:v>1150</c:v>
                </c:pt>
                <c:pt idx="31">
                  <c:v>1150</c:v>
                </c:pt>
                <c:pt idx="32">
                  <c:v>1250</c:v>
                </c:pt>
                <c:pt idx="33">
                  <c:v>1250</c:v>
                </c:pt>
                <c:pt idx="34">
                  <c:v>1250</c:v>
                </c:pt>
                <c:pt idx="35">
                  <c:v>1250</c:v>
                </c:pt>
                <c:pt idx="36">
                  <c:v>1250</c:v>
                </c:pt>
                <c:pt idx="37">
                  <c:v>1250</c:v>
                </c:pt>
                <c:pt idx="38">
                  <c:v>1250</c:v>
                </c:pt>
                <c:pt idx="39">
                  <c:v>1250</c:v>
                </c:pt>
                <c:pt idx="40">
                  <c:v>1250</c:v>
                </c:pt>
                <c:pt idx="41">
                  <c:v>1250</c:v>
                </c:pt>
                <c:pt idx="42">
                  <c:v>1250</c:v>
                </c:pt>
                <c:pt idx="43">
                  <c:v>1250</c:v>
                </c:pt>
                <c:pt idx="44">
                  <c:v>1350</c:v>
                </c:pt>
                <c:pt idx="45">
                  <c:v>1350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1200</c:v>
                </c:pt>
                <c:pt idx="52">
                  <c:v>1200</c:v>
                </c:pt>
                <c:pt idx="53">
                  <c:v>1200</c:v>
                </c:pt>
                <c:pt idx="54">
                  <c:v>1200</c:v>
                </c:pt>
                <c:pt idx="55">
                  <c:v>1200</c:v>
                </c:pt>
                <c:pt idx="56">
                  <c:v>1200</c:v>
                </c:pt>
                <c:pt idx="57">
                  <c:v>1200</c:v>
                </c:pt>
                <c:pt idx="58">
                  <c:v>1200</c:v>
                </c:pt>
                <c:pt idx="59">
                  <c:v>1200</c:v>
                </c:pt>
                <c:pt idx="60">
                  <c:v>1200</c:v>
                </c:pt>
                <c:pt idx="61">
                  <c:v>1200</c:v>
                </c:pt>
                <c:pt idx="62">
                  <c:v>1200</c:v>
                </c:pt>
                <c:pt idx="63">
                  <c:v>1200</c:v>
                </c:pt>
                <c:pt idx="64">
                  <c:v>1200</c:v>
                </c:pt>
                <c:pt idx="65">
                  <c:v>1200</c:v>
                </c:pt>
                <c:pt idx="66">
                  <c:v>1200</c:v>
                </c:pt>
                <c:pt idx="67">
                  <c:v>1200</c:v>
                </c:pt>
                <c:pt idx="68">
                  <c:v>1200</c:v>
                </c:pt>
                <c:pt idx="69">
                  <c:v>1200</c:v>
                </c:pt>
                <c:pt idx="70">
                  <c:v>1200</c:v>
                </c:pt>
                <c:pt idx="71">
                  <c:v>1200</c:v>
                </c:pt>
                <c:pt idx="72">
                  <c:v>1200</c:v>
                </c:pt>
                <c:pt idx="73">
                  <c:v>1200</c:v>
                </c:pt>
                <c:pt idx="74">
                  <c:v>1200</c:v>
                </c:pt>
                <c:pt idx="75">
                  <c:v>1150</c:v>
                </c:pt>
                <c:pt idx="76">
                  <c:v>1150</c:v>
                </c:pt>
                <c:pt idx="77">
                  <c:v>1150</c:v>
                </c:pt>
                <c:pt idx="78">
                  <c:v>1150</c:v>
                </c:pt>
                <c:pt idx="79">
                  <c:v>1150</c:v>
                </c:pt>
                <c:pt idx="80">
                  <c:v>1150</c:v>
                </c:pt>
                <c:pt idx="81">
                  <c:v>1150</c:v>
                </c:pt>
                <c:pt idx="82">
                  <c:v>1150</c:v>
                </c:pt>
                <c:pt idx="83">
                  <c:v>1150</c:v>
                </c:pt>
                <c:pt idx="84">
                  <c:v>1200</c:v>
                </c:pt>
                <c:pt idx="85">
                  <c:v>1200</c:v>
                </c:pt>
                <c:pt idx="86">
                  <c:v>1200</c:v>
                </c:pt>
                <c:pt idx="87">
                  <c:v>1200</c:v>
                </c:pt>
                <c:pt idx="88">
                  <c:v>1200</c:v>
                </c:pt>
                <c:pt idx="89">
                  <c:v>1200</c:v>
                </c:pt>
                <c:pt idx="90">
                  <c:v>1200</c:v>
                </c:pt>
                <c:pt idx="91">
                  <c:v>1200</c:v>
                </c:pt>
                <c:pt idx="92">
                  <c:v>1200</c:v>
                </c:pt>
                <c:pt idx="93">
                  <c:v>1200</c:v>
                </c:pt>
                <c:pt idx="94">
                  <c:v>1250</c:v>
                </c:pt>
                <c:pt idx="95">
                  <c:v>1250</c:v>
                </c:pt>
                <c:pt idx="96">
                  <c:v>1250</c:v>
                </c:pt>
                <c:pt idx="97">
                  <c:v>1250</c:v>
                </c:pt>
                <c:pt idx="98">
                  <c:v>1250</c:v>
                </c:pt>
                <c:pt idx="99">
                  <c:v>1250</c:v>
                </c:pt>
                <c:pt idx="100">
                  <c:v>1250</c:v>
                </c:pt>
                <c:pt idx="101">
                  <c:v>1250</c:v>
                </c:pt>
                <c:pt idx="102">
                  <c:v>1250</c:v>
                </c:pt>
                <c:pt idx="103">
                  <c:v>1250</c:v>
                </c:pt>
                <c:pt idx="104">
                  <c:v>1250</c:v>
                </c:pt>
                <c:pt idx="105">
                  <c:v>1250</c:v>
                </c:pt>
                <c:pt idx="106">
                  <c:v>1250</c:v>
                </c:pt>
                <c:pt idx="107">
                  <c:v>1250</c:v>
                </c:pt>
                <c:pt idx="108">
                  <c:v>1200</c:v>
                </c:pt>
                <c:pt idx="109">
                  <c:v>1200</c:v>
                </c:pt>
                <c:pt idx="110">
                  <c:v>1200</c:v>
                </c:pt>
                <c:pt idx="111">
                  <c:v>1200</c:v>
                </c:pt>
                <c:pt idx="112">
                  <c:v>1200</c:v>
                </c:pt>
                <c:pt idx="113">
                  <c:v>1200</c:v>
                </c:pt>
                <c:pt idx="114">
                  <c:v>1200</c:v>
                </c:pt>
                <c:pt idx="115">
                  <c:v>1200</c:v>
                </c:pt>
                <c:pt idx="116">
                  <c:v>1200</c:v>
                </c:pt>
                <c:pt idx="117">
                  <c:v>1200</c:v>
                </c:pt>
                <c:pt idx="118">
                  <c:v>1200</c:v>
                </c:pt>
                <c:pt idx="119">
                  <c:v>1200</c:v>
                </c:pt>
                <c:pt idx="120">
                  <c:v>1250</c:v>
                </c:pt>
                <c:pt idx="121">
                  <c:v>1250</c:v>
                </c:pt>
                <c:pt idx="122">
                  <c:v>1250</c:v>
                </c:pt>
                <c:pt idx="123">
                  <c:v>1250</c:v>
                </c:pt>
                <c:pt idx="124">
                  <c:v>1250</c:v>
                </c:pt>
                <c:pt idx="125">
                  <c:v>1250</c:v>
                </c:pt>
                <c:pt idx="126">
                  <c:v>1250</c:v>
                </c:pt>
                <c:pt idx="127">
                  <c:v>1250</c:v>
                </c:pt>
                <c:pt idx="128">
                  <c:v>1250</c:v>
                </c:pt>
                <c:pt idx="129">
                  <c:v>1250</c:v>
                </c:pt>
                <c:pt idx="130">
                  <c:v>1250</c:v>
                </c:pt>
                <c:pt idx="131">
                  <c:v>1250</c:v>
                </c:pt>
                <c:pt idx="132">
                  <c:v>1200</c:v>
                </c:pt>
                <c:pt idx="133">
                  <c:v>1250</c:v>
                </c:pt>
                <c:pt idx="134">
                  <c:v>1250</c:v>
                </c:pt>
                <c:pt idx="135">
                  <c:v>1250</c:v>
                </c:pt>
                <c:pt idx="136">
                  <c:v>1250</c:v>
                </c:pt>
                <c:pt idx="137">
                  <c:v>1200</c:v>
                </c:pt>
                <c:pt idx="138">
                  <c:v>1200</c:v>
                </c:pt>
                <c:pt idx="139">
                  <c:v>1200</c:v>
                </c:pt>
                <c:pt idx="140">
                  <c:v>1200</c:v>
                </c:pt>
                <c:pt idx="141">
                  <c:v>1200</c:v>
                </c:pt>
                <c:pt idx="142">
                  <c:v>1200</c:v>
                </c:pt>
                <c:pt idx="143">
                  <c:v>1200</c:v>
                </c:pt>
                <c:pt idx="144">
                  <c:v>1200</c:v>
                </c:pt>
                <c:pt idx="145">
                  <c:v>1200</c:v>
                </c:pt>
                <c:pt idx="146">
                  <c:v>1200</c:v>
                </c:pt>
                <c:pt idx="147">
                  <c:v>1150</c:v>
                </c:pt>
                <c:pt idx="148">
                  <c:v>1150</c:v>
                </c:pt>
                <c:pt idx="149">
                  <c:v>1150</c:v>
                </c:pt>
                <c:pt idx="150">
                  <c:v>1150</c:v>
                </c:pt>
                <c:pt idx="151">
                  <c:v>1200</c:v>
                </c:pt>
                <c:pt idx="152">
                  <c:v>1200</c:v>
                </c:pt>
                <c:pt idx="153">
                  <c:v>1200</c:v>
                </c:pt>
                <c:pt idx="154">
                  <c:v>1200</c:v>
                </c:pt>
                <c:pt idx="155">
                  <c:v>1200</c:v>
                </c:pt>
                <c:pt idx="156">
                  <c:v>1200</c:v>
                </c:pt>
                <c:pt idx="157">
                  <c:v>1200</c:v>
                </c:pt>
                <c:pt idx="158">
                  <c:v>1200</c:v>
                </c:pt>
                <c:pt idx="159">
                  <c:v>1200</c:v>
                </c:pt>
                <c:pt idx="160">
                  <c:v>1150</c:v>
                </c:pt>
                <c:pt idx="161">
                  <c:v>1150</c:v>
                </c:pt>
                <c:pt idx="162">
                  <c:v>1150</c:v>
                </c:pt>
                <c:pt idx="163">
                  <c:v>1150</c:v>
                </c:pt>
                <c:pt idx="164">
                  <c:v>1150</c:v>
                </c:pt>
                <c:pt idx="165">
                  <c:v>1150</c:v>
                </c:pt>
                <c:pt idx="166">
                  <c:v>1150</c:v>
                </c:pt>
                <c:pt idx="167">
                  <c:v>1150</c:v>
                </c:pt>
                <c:pt idx="168">
                  <c:v>1150</c:v>
                </c:pt>
                <c:pt idx="169">
                  <c:v>1150</c:v>
                </c:pt>
                <c:pt idx="170">
                  <c:v>1150</c:v>
                </c:pt>
                <c:pt idx="171">
                  <c:v>1200</c:v>
                </c:pt>
                <c:pt idx="172">
                  <c:v>1200</c:v>
                </c:pt>
                <c:pt idx="173">
                  <c:v>1200</c:v>
                </c:pt>
                <c:pt idx="174">
                  <c:v>1200</c:v>
                </c:pt>
                <c:pt idx="175">
                  <c:v>1200</c:v>
                </c:pt>
                <c:pt idx="176">
                  <c:v>1200</c:v>
                </c:pt>
                <c:pt idx="177">
                  <c:v>1200</c:v>
                </c:pt>
                <c:pt idx="178">
                  <c:v>1200</c:v>
                </c:pt>
                <c:pt idx="179">
                  <c:v>1150</c:v>
                </c:pt>
                <c:pt idx="180">
                  <c:v>1150</c:v>
                </c:pt>
                <c:pt idx="181">
                  <c:v>1150</c:v>
                </c:pt>
                <c:pt idx="182">
                  <c:v>1150</c:v>
                </c:pt>
                <c:pt idx="183">
                  <c:v>1150</c:v>
                </c:pt>
                <c:pt idx="184">
                  <c:v>1250</c:v>
                </c:pt>
                <c:pt idx="185">
                  <c:v>1250</c:v>
                </c:pt>
                <c:pt idx="186">
                  <c:v>1250</c:v>
                </c:pt>
                <c:pt idx="187">
                  <c:v>1250</c:v>
                </c:pt>
                <c:pt idx="188">
                  <c:v>1250</c:v>
                </c:pt>
                <c:pt idx="189">
                  <c:v>1250</c:v>
                </c:pt>
                <c:pt idx="190">
                  <c:v>1250</c:v>
                </c:pt>
                <c:pt idx="191">
                  <c:v>1200</c:v>
                </c:pt>
                <c:pt idx="192">
                  <c:v>1200</c:v>
                </c:pt>
                <c:pt idx="193">
                  <c:v>1200</c:v>
                </c:pt>
                <c:pt idx="194">
                  <c:v>1200</c:v>
                </c:pt>
                <c:pt idx="195">
                  <c:v>1200</c:v>
                </c:pt>
                <c:pt idx="196">
                  <c:v>1200</c:v>
                </c:pt>
                <c:pt idx="197">
                  <c:v>1250</c:v>
                </c:pt>
                <c:pt idx="198">
                  <c:v>1250</c:v>
                </c:pt>
                <c:pt idx="199">
                  <c:v>1250</c:v>
                </c:pt>
                <c:pt idx="200">
                  <c:v>1250</c:v>
                </c:pt>
                <c:pt idx="201">
                  <c:v>1200</c:v>
                </c:pt>
                <c:pt idx="202">
                  <c:v>1200</c:v>
                </c:pt>
                <c:pt idx="203">
                  <c:v>1200</c:v>
                </c:pt>
                <c:pt idx="204">
                  <c:v>1200</c:v>
                </c:pt>
                <c:pt idx="205">
                  <c:v>1200</c:v>
                </c:pt>
                <c:pt idx="206">
                  <c:v>1200</c:v>
                </c:pt>
                <c:pt idx="207">
                  <c:v>1200</c:v>
                </c:pt>
                <c:pt idx="208">
                  <c:v>1200</c:v>
                </c:pt>
                <c:pt idx="209">
                  <c:v>1200</c:v>
                </c:pt>
                <c:pt idx="210">
                  <c:v>1200</c:v>
                </c:pt>
                <c:pt idx="211">
                  <c:v>1200</c:v>
                </c:pt>
                <c:pt idx="212">
                  <c:v>1200</c:v>
                </c:pt>
                <c:pt idx="213">
                  <c:v>1150</c:v>
                </c:pt>
                <c:pt idx="214">
                  <c:v>1150</c:v>
                </c:pt>
                <c:pt idx="215">
                  <c:v>1150</c:v>
                </c:pt>
                <c:pt idx="216">
                  <c:v>1150</c:v>
                </c:pt>
                <c:pt idx="217">
                  <c:v>1150</c:v>
                </c:pt>
                <c:pt idx="218">
                  <c:v>1150</c:v>
                </c:pt>
                <c:pt idx="219">
                  <c:v>1150</c:v>
                </c:pt>
                <c:pt idx="220">
                  <c:v>1150</c:v>
                </c:pt>
                <c:pt idx="221">
                  <c:v>1150</c:v>
                </c:pt>
                <c:pt idx="222">
                  <c:v>1150</c:v>
                </c:pt>
                <c:pt idx="223">
                  <c:v>1200</c:v>
                </c:pt>
                <c:pt idx="224">
                  <c:v>1200</c:v>
                </c:pt>
                <c:pt idx="225">
                  <c:v>1200</c:v>
                </c:pt>
                <c:pt idx="226">
                  <c:v>1200</c:v>
                </c:pt>
                <c:pt idx="227">
                  <c:v>1200</c:v>
                </c:pt>
                <c:pt idx="228">
                  <c:v>1200</c:v>
                </c:pt>
                <c:pt idx="229">
                  <c:v>1200</c:v>
                </c:pt>
                <c:pt idx="230">
                  <c:v>1200</c:v>
                </c:pt>
                <c:pt idx="231">
                  <c:v>1200</c:v>
                </c:pt>
                <c:pt idx="232">
                  <c:v>1200</c:v>
                </c:pt>
                <c:pt idx="233">
                  <c:v>1200</c:v>
                </c:pt>
                <c:pt idx="234">
                  <c:v>1250</c:v>
                </c:pt>
                <c:pt idx="235">
                  <c:v>1250</c:v>
                </c:pt>
                <c:pt idx="236">
                  <c:v>1200</c:v>
                </c:pt>
                <c:pt idx="237">
                  <c:v>1100</c:v>
                </c:pt>
                <c:pt idx="238">
                  <c:v>1100</c:v>
                </c:pt>
                <c:pt idx="239">
                  <c:v>1100</c:v>
                </c:pt>
                <c:pt idx="240">
                  <c:v>1100</c:v>
                </c:pt>
                <c:pt idx="241">
                  <c:v>1200</c:v>
                </c:pt>
                <c:pt idx="242">
                  <c:v>1200</c:v>
                </c:pt>
                <c:pt idx="243">
                  <c:v>1200</c:v>
                </c:pt>
                <c:pt idx="244">
                  <c:v>1200</c:v>
                </c:pt>
                <c:pt idx="245">
                  <c:v>1200</c:v>
                </c:pt>
                <c:pt idx="246">
                  <c:v>1200</c:v>
                </c:pt>
                <c:pt idx="247">
                  <c:v>1200</c:v>
                </c:pt>
                <c:pt idx="248">
                  <c:v>1200</c:v>
                </c:pt>
                <c:pt idx="249">
                  <c:v>1150</c:v>
                </c:pt>
                <c:pt idx="250">
                  <c:v>1150</c:v>
                </c:pt>
                <c:pt idx="251">
                  <c:v>1100</c:v>
                </c:pt>
                <c:pt idx="252">
                  <c:v>1100</c:v>
                </c:pt>
                <c:pt idx="253">
                  <c:v>1100</c:v>
                </c:pt>
                <c:pt idx="254">
                  <c:v>1100</c:v>
                </c:pt>
                <c:pt idx="255">
                  <c:v>1100</c:v>
                </c:pt>
                <c:pt idx="256">
                  <c:v>1150</c:v>
                </c:pt>
                <c:pt idx="257">
                  <c:v>1150</c:v>
                </c:pt>
                <c:pt idx="258">
                  <c:v>1150</c:v>
                </c:pt>
                <c:pt idx="259">
                  <c:v>1150</c:v>
                </c:pt>
                <c:pt idx="260">
                  <c:v>1150</c:v>
                </c:pt>
                <c:pt idx="261">
                  <c:v>1150</c:v>
                </c:pt>
                <c:pt idx="262">
                  <c:v>1150</c:v>
                </c:pt>
                <c:pt idx="263">
                  <c:v>1150</c:v>
                </c:pt>
                <c:pt idx="264">
                  <c:v>1150</c:v>
                </c:pt>
                <c:pt idx="265">
                  <c:v>1150</c:v>
                </c:pt>
                <c:pt idx="266">
                  <c:v>1150</c:v>
                </c:pt>
                <c:pt idx="267">
                  <c:v>1200</c:v>
                </c:pt>
                <c:pt idx="268">
                  <c:v>1200</c:v>
                </c:pt>
                <c:pt idx="269">
                  <c:v>1200</c:v>
                </c:pt>
                <c:pt idx="270">
                  <c:v>1200</c:v>
                </c:pt>
                <c:pt idx="271">
                  <c:v>1200</c:v>
                </c:pt>
                <c:pt idx="272">
                  <c:v>1200</c:v>
                </c:pt>
                <c:pt idx="273">
                  <c:v>1200</c:v>
                </c:pt>
                <c:pt idx="274">
                  <c:v>1200</c:v>
                </c:pt>
                <c:pt idx="275">
                  <c:v>1200</c:v>
                </c:pt>
                <c:pt idx="276">
                  <c:v>1200</c:v>
                </c:pt>
                <c:pt idx="277">
                  <c:v>1200</c:v>
                </c:pt>
                <c:pt idx="278">
                  <c:v>1200</c:v>
                </c:pt>
                <c:pt idx="279">
                  <c:v>1200</c:v>
                </c:pt>
                <c:pt idx="280">
                  <c:v>1200</c:v>
                </c:pt>
                <c:pt idx="281">
                  <c:v>1200</c:v>
                </c:pt>
                <c:pt idx="282">
                  <c:v>1200</c:v>
                </c:pt>
                <c:pt idx="283">
                  <c:v>1150</c:v>
                </c:pt>
                <c:pt idx="284">
                  <c:v>1150</c:v>
                </c:pt>
                <c:pt idx="285">
                  <c:v>1250</c:v>
                </c:pt>
                <c:pt idx="286">
                  <c:v>1250</c:v>
                </c:pt>
                <c:pt idx="287">
                  <c:v>1250</c:v>
                </c:pt>
                <c:pt idx="288">
                  <c:v>1100</c:v>
                </c:pt>
                <c:pt idx="289">
                  <c:v>1100</c:v>
                </c:pt>
                <c:pt idx="290">
                  <c:v>1150</c:v>
                </c:pt>
                <c:pt idx="291">
                  <c:v>1150</c:v>
                </c:pt>
                <c:pt idx="292">
                  <c:v>1150</c:v>
                </c:pt>
                <c:pt idx="293">
                  <c:v>1150</c:v>
                </c:pt>
                <c:pt idx="294">
                  <c:v>1150</c:v>
                </c:pt>
                <c:pt idx="295">
                  <c:v>1150</c:v>
                </c:pt>
                <c:pt idx="296">
                  <c:v>1150</c:v>
                </c:pt>
                <c:pt idx="297">
                  <c:v>1150</c:v>
                </c:pt>
                <c:pt idx="298">
                  <c:v>1150</c:v>
                </c:pt>
                <c:pt idx="299">
                  <c:v>1150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1895040"/>
        <c:axId val="271699904"/>
      </c:lineChart>
      <c:catAx>
        <c:axId val="271895040"/>
        <c:scaling>
          <c:orientation val="minMax"/>
        </c:scaling>
        <c:delete val="0"/>
        <c:axPos val="b"/>
        <c:majorTickMark val="out"/>
        <c:minorTickMark val="none"/>
        <c:tickLblPos val="nextTo"/>
        <c:crossAx val="271699904"/>
        <c:crosses val="autoZero"/>
        <c:auto val="1"/>
        <c:lblAlgn val="ctr"/>
        <c:lblOffset val="100"/>
        <c:noMultiLvlLbl val="0"/>
      </c:catAx>
      <c:valAx>
        <c:axId val="271699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718950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/>
              <a:t>UE 4 - PSNR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Multi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Sheet2!$O$36:$O$335</c:f>
              <c:numCache>
                <c:formatCode>General</c:formatCode>
                <c:ptCount val="300"/>
                <c:pt idx="0">
                  <c:v>47.122805999999997</c:v>
                </c:pt>
                <c:pt idx="1">
                  <c:v>47.122805999999997</c:v>
                </c:pt>
                <c:pt idx="2">
                  <c:v>47.122805999999997</c:v>
                </c:pt>
                <c:pt idx="3">
                  <c:v>47.122805999999997</c:v>
                </c:pt>
                <c:pt idx="4">
                  <c:v>35.917990000000003</c:v>
                </c:pt>
                <c:pt idx="5">
                  <c:v>33.758515000000003</c:v>
                </c:pt>
                <c:pt idx="6">
                  <c:v>33.758515000000003</c:v>
                </c:pt>
                <c:pt idx="7">
                  <c:v>33.758515000000003</c:v>
                </c:pt>
                <c:pt idx="8">
                  <c:v>36.872107999999997</c:v>
                </c:pt>
                <c:pt idx="9">
                  <c:v>36.872107999999997</c:v>
                </c:pt>
                <c:pt idx="10">
                  <c:v>36.872107999999997</c:v>
                </c:pt>
                <c:pt idx="11">
                  <c:v>36.872107999999997</c:v>
                </c:pt>
                <c:pt idx="12">
                  <c:v>36.872107999999997</c:v>
                </c:pt>
                <c:pt idx="13">
                  <c:v>36.872107999999997</c:v>
                </c:pt>
                <c:pt idx="14">
                  <c:v>36.872107999999997</c:v>
                </c:pt>
                <c:pt idx="15">
                  <c:v>36.872107999999997</c:v>
                </c:pt>
                <c:pt idx="16">
                  <c:v>43.092624000000001</c:v>
                </c:pt>
                <c:pt idx="17">
                  <c:v>43.092624000000001</c:v>
                </c:pt>
                <c:pt idx="18">
                  <c:v>43.092624000000001</c:v>
                </c:pt>
                <c:pt idx="19">
                  <c:v>43.092624000000001</c:v>
                </c:pt>
                <c:pt idx="20">
                  <c:v>43.092624000000001</c:v>
                </c:pt>
                <c:pt idx="21">
                  <c:v>43.092624000000001</c:v>
                </c:pt>
                <c:pt idx="22">
                  <c:v>43.092624000000001</c:v>
                </c:pt>
                <c:pt idx="23">
                  <c:v>43.092624000000001</c:v>
                </c:pt>
                <c:pt idx="24">
                  <c:v>43.092624000000001</c:v>
                </c:pt>
                <c:pt idx="25">
                  <c:v>43.092624000000001</c:v>
                </c:pt>
                <c:pt idx="26">
                  <c:v>41.221077999999999</c:v>
                </c:pt>
                <c:pt idx="27">
                  <c:v>41.221077999999999</c:v>
                </c:pt>
                <c:pt idx="28">
                  <c:v>41.221077999999999</c:v>
                </c:pt>
                <c:pt idx="29">
                  <c:v>41.221077999999999</c:v>
                </c:pt>
                <c:pt idx="30">
                  <c:v>41.221077999999999</c:v>
                </c:pt>
                <c:pt idx="31">
                  <c:v>41.221077999999999</c:v>
                </c:pt>
                <c:pt idx="32">
                  <c:v>41.221077999999999</c:v>
                </c:pt>
                <c:pt idx="33">
                  <c:v>41.221077999999999</c:v>
                </c:pt>
                <c:pt idx="34">
                  <c:v>41.221077999999999</c:v>
                </c:pt>
                <c:pt idx="35">
                  <c:v>41.221077999999999</c:v>
                </c:pt>
                <c:pt idx="36">
                  <c:v>41.221077999999999</c:v>
                </c:pt>
                <c:pt idx="37">
                  <c:v>34.292475000000003</c:v>
                </c:pt>
                <c:pt idx="38">
                  <c:v>34.292475000000003</c:v>
                </c:pt>
                <c:pt idx="39">
                  <c:v>34.292475000000003</c:v>
                </c:pt>
                <c:pt idx="40">
                  <c:v>34.649166999999998</c:v>
                </c:pt>
                <c:pt idx="41">
                  <c:v>34.649166999999998</c:v>
                </c:pt>
                <c:pt idx="42">
                  <c:v>34.649166999999998</c:v>
                </c:pt>
                <c:pt idx="43">
                  <c:v>34.649166999999998</c:v>
                </c:pt>
                <c:pt idx="44">
                  <c:v>34.649166999999998</c:v>
                </c:pt>
                <c:pt idx="45">
                  <c:v>34.649166999999998</c:v>
                </c:pt>
                <c:pt idx="46">
                  <c:v>34.649166999999998</c:v>
                </c:pt>
                <c:pt idx="47">
                  <c:v>34.649166999999998</c:v>
                </c:pt>
                <c:pt idx="48">
                  <c:v>34.649166999999998</c:v>
                </c:pt>
                <c:pt idx="49">
                  <c:v>37.510742999999998</c:v>
                </c:pt>
                <c:pt idx="50">
                  <c:v>37.510742999999998</c:v>
                </c:pt>
                <c:pt idx="51">
                  <c:v>37.510742999999998</c:v>
                </c:pt>
                <c:pt idx="52">
                  <c:v>37.510742999999998</c:v>
                </c:pt>
                <c:pt idx="53">
                  <c:v>37.510742999999998</c:v>
                </c:pt>
                <c:pt idx="54">
                  <c:v>39.277352999999998</c:v>
                </c:pt>
                <c:pt idx="55">
                  <c:v>39.277352999999998</c:v>
                </c:pt>
                <c:pt idx="56">
                  <c:v>40.972327</c:v>
                </c:pt>
                <c:pt idx="57">
                  <c:v>40.972327</c:v>
                </c:pt>
                <c:pt idx="58">
                  <c:v>40.972327</c:v>
                </c:pt>
                <c:pt idx="59">
                  <c:v>40.972327</c:v>
                </c:pt>
                <c:pt idx="60">
                  <c:v>40.972327</c:v>
                </c:pt>
                <c:pt idx="61">
                  <c:v>40.972327</c:v>
                </c:pt>
                <c:pt idx="62">
                  <c:v>39.480097999999998</c:v>
                </c:pt>
                <c:pt idx="63">
                  <c:v>39.480097999999998</c:v>
                </c:pt>
                <c:pt idx="64">
                  <c:v>39.011139</c:v>
                </c:pt>
                <c:pt idx="65">
                  <c:v>39.011139</c:v>
                </c:pt>
                <c:pt idx="66">
                  <c:v>46.315049000000002</c:v>
                </c:pt>
                <c:pt idx="67">
                  <c:v>46.315049000000002</c:v>
                </c:pt>
                <c:pt idx="68">
                  <c:v>46.897772000000003</c:v>
                </c:pt>
                <c:pt idx="69">
                  <c:v>46.897772000000003</c:v>
                </c:pt>
                <c:pt idx="70">
                  <c:v>46.897772000000003</c:v>
                </c:pt>
                <c:pt idx="71">
                  <c:v>46.897772000000003</c:v>
                </c:pt>
                <c:pt idx="72">
                  <c:v>46.897772000000003</c:v>
                </c:pt>
                <c:pt idx="73">
                  <c:v>44.965783999999999</c:v>
                </c:pt>
                <c:pt idx="74">
                  <c:v>44.965783999999999</c:v>
                </c:pt>
                <c:pt idx="75">
                  <c:v>44.965783999999999</c:v>
                </c:pt>
                <c:pt idx="76">
                  <c:v>44.965783999999999</c:v>
                </c:pt>
                <c:pt idx="77">
                  <c:v>44.965783999999999</c:v>
                </c:pt>
                <c:pt idx="78">
                  <c:v>44.965783999999999</c:v>
                </c:pt>
                <c:pt idx="79">
                  <c:v>44.965783999999999</c:v>
                </c:pt>
                <c:pt idx="80">
                  <c:v>44.965783999999999</c:v>
                </c:pt>
                <c:pt idx="81">
                  <c:v>44.965783999999999</c:v>
                </c:pt>
                <c:pt idx="82">
                  <c:v>44.965783999999999</c:v>
                </c:pt>
                <c:pt idx="83">
                  <c:v>45.955643999999999</c:v>
                </c:pt>
                <c:pt idx="84">
                  <c:v>44.796765000000001</c:v>
                </c:pt>
                <c:pt idx="85">
                  <c:v>44.796765000000001</c:v>
                </c:pt>
                <c:pt idx="86">
                  <c:v>44.796765000000001</c:v>
                </c:pt>
                <c:pt idx="87">
                  <c:v>44.796765000000001</c:v>
                </c:pt>
                <c:pt idx="88">
                  <c:v>44.796765000000001</c:v>
                </c:pt>
                <c:pt idx="89">
                  <c:v>44.796765000000001</c:v>
                </c:pt>
                <c:pt idx="90">
                  <c:v>44.796765000000001</c:v>
                </c:pt>
                <c:pt idx="91">
                  <c:v>44.796765000000001</c:v>
                </c:pt>
                <c:pt idx="92">
                  <c:v>40.197426</c:v>
                </c:pt>
                <c:pt idx="93">
                  <c:v>40.197426</c:v>
                </c:pt>
                <c:pt idx="94">
                  <c:v>40.197426</c:v>
                </c:pt>
                <c:pt idx="95">
                  <c:v>40.197426</c:v>
                </c:pt>
                <c:pt idx="96">
                  <c:v>40.197426</c:v>
                </c:pt>
                <c:pt idx="97">
                  <c:v>43.262549</c:v>
                </c:pt>
                <c:pt idx="98">
                  <c:v>43.262549</c:v>
                </c:pt>
                <c:pt idx="99">
                  <c:v>43.262549</c:v>
                </c:pt>
                <c:pt idx="100">
                  <c:v>43.262549</c:v>
                </c:pt>
                <c:pt idx="101">
                  <c:v>43.262549</c:v>
                </c:pt>
                <c:pt idx="102">
                  <c:v>43.262549</c:v>
                </c:pt>
                <c:pt idx="103">
                  <c:v>43.262549</c:v>
                </c:pt>
                <c:pt idx="104">
                  <c:v>43.262549</c:v>
                </c:pt>
                <c:pt idx="105">
                  <c:v>43.262549</c:v>
                </c:pt>
                <c:pt idx="106">
                  <c:v>44.613922000000002</c:v>
                </c:pt>
                <c:pt idx="107">
                  <c:v>44.613922000000002</c:v>
                </c:pt>
                <c:pt idx="108">
                  <c:v>44.613922000000002</c:v>
                </c:pt>
                <c:pt idx="109">
                  <c:v>44.613922000000002</c:v>
                </c:pt>
                <c:pt idx="110">
                  <c:v>44.613922000000002</c:v>
                </c:pt>
                <c:pt idx="111">
                  <c:v>44.854999999999997</c:v>
                </c:pt>
                <c:pt idx="112">
                  <c:v>44.854999999999997</c:v>
                </c:pt>
                <c:pt idx="113">
                  <c:v>44.854999999999997</c:v>
                </c:pt>
                <c:pt idx="114">
                  <c:v>44.854999999999997</c:v>
                </c:pt>
                <c:pt idx="115">
                  <c:v>48.211765</c:v>
                </c:pt>
                <c:pt idx="116">
                  <c:v>48.503812000000003</c:v>
                </c:pt>
                <c:pt idx="117">
                  <c:v>48.503812000000003</c:v>
                </c:pt>
                <c:pt idx="118">
                  <c:v>48.503812000000003</c:v>
                </c:pt>
                <c:pt idx="119">
                  <c:v>48.503812000000003</c:v>
                </c:pt>
                <c:pt idx="120">
                  <c:v>47.517353</c:v>
                </c:pt>
                <c:pt idx="121">
                  <c:v>47.517353</c:v>
                </c:pt>
                <c:pt idx="122">
                  <c:v>47.517353</c:v>
                </c:pt>
                <c:pt idx="123">
                  <c:v>47.517353</c:v>
                </c:pt>
                <c:pt idx="124">
                  <c:v>47.517353</c:v>
                </c:pt>
                <c:pt idx="125">
                  <c:v>47.517353</c:v>
                </c:pt>
                <c:pt idx="126">
                  <c:v>47.517353</c:v>
                </c:pt>
                <c:pt idx="127">
                  <c:v>47.517353</c:v>
                </c:pt>
                <c:pt idx="128">
                  <c:v>47.517353</c:v>
                </c:pt>
                <c:pt idx="129">
                  <c:v>47.517353</c:v>
                </c:pt>
                <c:pt idx="130">
                  <c:v>48.078614000000002</c:v>
                </c:pt>
                <c:pt idx="131">
                  <c:v>48.078614000000002</c:v>
                </c:pt>
                <c:pt idx="132">
                  <c:v>48.078614000000002</c:v>
                </c:pt>
                <c:pt idx="133">
                  <c:v>48.078614000000002</c:v>
                </c:pt>
                <c:pt idx="134">
                  <c:v>48.078614000000002</c:v>
                </c:pt>
                <c:pt idx="135">
                  <c:v>48.078614000000002</c:v>
                </c:pt>
                <c:pt idx="136">
                  <c:v>48.078614000000002</c:v>
                </c:pt>
                <c:pt idx="137">
                  <c:v>48.078614000000002</c:v>
                </c:pt>
                <c:pt idx="138">
                  <c:v>48.078614000000002</c:v>
                </c:pt>
                <c:pt idx="139">
                  <c:v>45.484802000000002</c:v>
                </c:pt>
                <c:pt idx="140">
                  <c:v>43.349362999999997</c:v>
                </c:pt>
                <c:pt idx="141">
                  <c:v>43.691436000000003</c:v>
                </c:pt>
                <c:pt idx="142">
                  <c:v>43.591484999999999</c:v>
                </c:pt>
                <c:pt idx="143">
                  <c:v>43.591484999999999</c:v>
                </c:pt>
                <c:pt idx="144">
                  <c:v>45.230930999999998</c:v>
                </c:pt>
                <c:pt idx="145">
                  <c:v>45.230930999999998</c:v>
                </c:pt>
                <c:pt idx="146">
                  <c:v>45.230930999999998</c:v>
                </c:pt>
                <c:pt idx="147">
                  <c:v>45.230930999999998</c:v>
                </c:pt>
                <c:pt idx="148">
                  <c:v>45.230930999999998</c:v>
                </c:pt>
                <c:pt idx="149">
                  <c:v>45.230930999999998</c:v>
                </c:pt>
                <c:pt idx="150">
                  <c:v>45.230930999999998</c:v>
                </c:pt>
                <c:pt idx="151">
                  <c:v>45.452227999999998</c:v>
                </c:pt>
                <c:pt idx="152">
                  <c:v>44.555</c:v>
                </c:pt>
                <c:pt idx="153">
                  <c:v>44.555</c:v>
                </c:pt>
                <c:pt idx="154">
                  <c:v>44.555</c:v>
                </c:pt>
                <c:pt idx="155">
                  <c:v>46.467970000000001</c:v>
                </c:pt>
                <c:pt idx="156">
                  <c:v>46.467970000000001</c:v>
                </c:pt>
                <c:pt idx="157">
                  <c:v>46.467970000000001</c:v>
                </c:pt>
                <c:pt idx="158">
                  <c:v>46.467970000000001</c:v>
                </c:pt>
                <c:pt idx="159">
                  <c:v>46.467970000000001</c:v>
                </c:pt>
                <c:pt idx="160">
                  <c:v>46.467970000000001</c:v>
                </c:pt>
                <c:pt idx="161">
                  <c:v>46.467970000000001</c:v>
                </c:pt>
                <c:pt idx="162">
                  <c:v>45.584510000000002</c:v>
                </c:pt>
                <c:pt idx="163">
                  <c:v>45.584510000000002</c:v>
                </c:pt>
                <c:pt idx="164">
                  <c:v>45.193713000000002</c:v>
                </c:pt>
                <c:pt idx="165">
                  <c:v>45.193713000000002</c:v>
                </c:pt>
                <c:pt idx="166">
                  <c:v>45.193713000000002</c:v>
                </c:pt>
                <c:pt idx="167">
                  <c:v>48.786667000000001</c:v>
                </c:pt>
                <c:pt idx="168">
                  <c:v>48.786667000000001</c:v>
                </c:pt>
                <c:pt idx="169">
                  <c:v>46.348970999999999</c:v>
                </c:pt>
                <c:pt idx="170">
                  <c:v>44.808563999999997</c:v>
                </c:pt>
                <c:pt idx="171">
                  <c:v>44.808563999999997</c:v>
                </c:pt>
                <c:pt idx="172">
                  <c:v>44.783676</c:v>
                </c:pt>
                <c:pt idx="173">
                  <c:v>44.783676</c:v>
                </c:pt>
                <c:pt idx="174">
                  <c:v>45.273415999999997</c:v>
                </c:pt>
                <c:pt idx="175">
                  <c:v>45.273415999999997</c:v>
                </c:pt>
                <c:pt idx="176">
                  <c:v>45.273415999999997</c:v>
                </c:pt>
                <c:pt idx="177">
                  <c:v>45.273415999999997</c:v>
                </c:pt>
                <c:pt idx="178">
                  <c:v>45.273415999999997</c:v>
                </c:pt>
                <c:pt idx="179">
                  <c:v>43.921911999999999</c:v>
                </c:pt>
                <c:pt idx="180">
                  <c:v>45.641385999999997</c:v>
                </c:pt>
                <c:pt idx="181">
                  <c:v>45.641385999999997</c:v>
                </c:pt>
                <c:pt idx="182">
                  <c:v>46.025637000000003</c:v>
                </c:pt>
                <c:pt idx="183">
                  <c:v>46.025637000000003</c:v>
                </c:pt>
                <c:pt idx="184">
                  <c:v>46.588762000000003</c:v>
                </c:pt>
                <c:pt idx="185">
                  <c:v>46.588762000000003</c:v>
                </c:pt>
                <c:pt idx="186">
                  <c:v>46.361569000000003</c:v>
                </c:pt>
                <c:pt idx="187">
                  <c:v>46.361569000000003</c:v>
                </c:pt>
                <c:pt idx="188">
                  <c:v>46.361569000000003</c:v>
                </c:pt>
                <c:pt idx="189">
                  <c:v>45.565891000000001</c:v>
                </c:pt>
                <c:pt idx="190">
                  <c:v>45.565891000000001</c:v>
                </c:pt>
                <c:pt idx="191">
                  <c:v>45.565891000000001</c:v>
                </c:pt>
                <c:pt idx="192">
                  <c:v>45.565891000000001</c:v>
                </c:pt>
                <c:pt idx="193">
                  <c:v>45.565891000000001</c:v>
                </c:pt>
                <c:pt idx="194">
                  <c:v>45.565891000000001</c:v>
                </c:pt>
                <c:pt idx="195">
                  <c:v>45.132696000000003</c:v>
                </c:pt>
                <c:pt idx="196">
                  <c:v>45.132696000000003</c:v>
                </c:pt>
                <c:pt idx="197">
                  <c:v>45.132696000000003</c:v>
                </c:pt>
                <c:pt idx="198">
                  <c:v>46.945644000000001</c:v>
                </c:pt>
                <c:pt idx="199">
                  <c:v>46.945644000000001</c:v>
                </c:pt>
                <c:pt idx="200">
                  <c:v>46.945644000000001</c:v>
                </c:pt>
                <c:pt idx="201">
                  <c:v>43.316960999999999</c:v>
                </c:pt>
                <c:pt idx="202">
                  <c:v>43.316960999999999</c:v>
                </c:pt>
                <c:pt idx="203">
                  <c:v>43.316960999999999</c:v>
                </c:pt>
                <c:pt idx="204">
                  <c:v>43.316960999999999</c:v>
                </c:pt>
                <c:pt idx="205">
                  <c:v>45.052078999999999</c:v>
                </c:pt>
                <c:pt idx="206">
                  <c:v>45.052078999999999</c:v>
                </c:pt>
                <c:pt idx="207">
                  <c:v>46.524411999999998</c:v>
                </c:pt>
                <c:pt idx="208">
                  <c:v>46.524411999999998</c:v>
                </c:pt>
                <c:pt idx="209">
                  <c:v>46.524411999999998</c:v>
                </c:pt>
                <c:pt idx="210">
                  <c:v>46.524411999999998</c:v>
                </c:pt>
                <c:pt idx="211">
                  <c:v>46.524411999999998</c:v>
                </c:pt>
                <c:pt idx="212">
                  <c:v>46.524411999999998</c:v>
                </c:pt>
                <c:pt idx="213">
                  <c:v>46.524411999999998</c:v>
                </c:pt>
                <c:pt idx="214">
                  <c:v>46.524411999999998</c:v>
                </c:pt>
                <c:pt idx="215">
                  <c:v>46.524411999999998</c:v>
                </c:pt>
                <c:pt idx="216">
                  <c:v>46.524411999999998</c:v>
                </c:pt>
                <c:pt idx="217">
                  <c:v>45.133020000000002</c:v>
                </c:pt>
                <c:pt idx="218">
                  <c:v>41.046422</c:v>
                </c:pt>
                <c:pt idx="219">
                  <c:v>41.046422</c:v>
                </c:pt>
                <c:pt idx="220">
                  <c:v>41.046422</c:v>
                </c:pt>
                <c:pt idx="221">
                  <c:v>41.046422</c:v>
                </c:pt>
                <c:pt idx="222">
                  <c:v>41.046422</c:v>
                </c:pt>
                <c:pt idx="223">
                  <c:v>41.046422</c:v>
                </c:pt>
                <c:pt idx="224">
                  <c:v>41.046422</c:v>
                </c:pt>
                <c:pt idx="225">
                  <c:v>42.353267000000002</c:v>
                </c:pt>
                <c:pt idx="226">
                  <c:v>42.353267000000002</c:v>
                </c:pt>
                <c:pt idx="227">
                  <c:v>45.165049000000003</c:v>
                </c:pt>
                <c:pt idx="228">
                  <c:v>45.708382</c:v>
                </c:pt>
                <c:pt idx="229">
                  <c:v>45.708382</c:v>
                </c:pt>
                <c:pt idx="230">
                  <c:v>44.481337000000003</c:v>
                </c:pt>
                <c:pt idx="231">
                  <c:v>44.481337000000003</c:v>
                </c:pt>
                <c:pt idx="232">
                  <c:v>45.971077999999999</c:v>
                </c:pt>
                <c:pt idx="233">
                  <c:v>43.634208000000001</c:v>
                </c:pt>
                <c:pt idx="234">
                  <c:v>43.634208000000001</c:v>
                </c:pt>
                <c:pt idx="235">
                  <c:v>43.634208000000001</c:v>
                </c:pt>
                <c:pt idx="236">
                  <c:v>38.808627000000001</c:v>
                </c:pt>
                <c:pt idx="237">
                  <c:v>44.469850999999998</c:v>
                </c:pt>
                <c:pt idx="238">
                  <c:v>44.469850999999998</c:v>
                </c:pt>
                <c:pt idx="239">
                  <c:v>42.834705999999997</c:v>
                </c:pt>
                <c:pt idx="240">
                  <c:v>42.834705999999997</c:v>
                </c:pt>
                <c:pt idx="241">
                  <c:v>42.166980000000002</c:v>
                </c:pt>
                <c:pt idx="242">
                  <c:v>42.166980000000002</c:v>
                </c:pt>
                <c:pt idx="243">
                  <c:v>42.166980000000002</c:v>
                </c:pt>
                <c:pt idx="244">
                  <c:v>42.166980000000002</c:v>
                </c:pt>
                <c:pt idx="245">
                  <c:v>43.681274999999999</c:v>
                </c:pt>
                <c:pt idx="246">
                  <c:v>43.681274999999999</c:v>
                </c:pt>
                <c:pt idx="247">
                  <c:v>43.681274999999999</c:v>
                </c:pt>
                <c:pt idx="248">
                  <c:v>43.681274999999999</c:v>
                </c:pt>
                <c:pt idx="249">
                  <c:v>43.681274999999999</c:v>
                </c:pt>
                <c:pt idx="250">
                  <c:v>45.959901000000002</c:v>
                </c:pt>
                <c:pt idx="251">
                  <c:v>45.959901000000002</c:v>
                </c:pt>
                <c:pt idx="252">
                  <c:v>45.959901000000002</c:v>
                </c:pt>
                <c:pt idx="253">
                  <c:v>47.665309000000001</c:v>
                </c:pt>
                <c:pt idx="254">
                  <c:v>35.952376000000001</c:v>
                </c:pt>
                <c:pt idx="255">
                  <c:v>35.952376000000001</c:v>
                </c:pt>
                <c:pt idx="256">
                  <c:v>41.532989999999998</c:v>
                </c:pt>
                <c:pt idx="257">
                  <c:v>41.532989999999998</c:v>
                </c:pt>
                <c:pt idx="258">
                  <c:v>41.532989999999998</c:v>
                </c:pt>
                <c:pt idx="259">
                  <c:v>41.532989999999998</c:v>
                </c:pt>
                <c:pt idx="260">
                  <c:v>43.141584000000002</c:v>
                </c:pt>
                <c:pt idx="261">
                  <c:v>43.141584000000002</c:v>
                </c:pt>
                <c:pt idx="262">
                  <c:v>43.141584000000002</c:v>
                </c:pt>
                <c:pt idx="263">
                  <c:v>43.141584000000002</c:v>
                </c:pt>
                <c:pt idx="264">
                  <c:v>43.141584000000002</c:v>
                </c:pt>
                <c:pt idx="265">
                  <c:v>43.141584000000002</c:v>
                </c:pt>
                <c:pt idx="266">
                  <c:v>43.141584000000002</c:v>
                </c:pt>
                <c:pt idx="267">
                  <c:v>42.349705999999998</c:v>
                </c:pt>
                <c:pt idx="268">
                  <c:v>42.349705999999998</c:v>
                </c:pt>
                <c:pt idx="269">
                  <c:v>42.349705999999998</c:v>
                </c:pt>
                <c:pt idx="270">
                  <c:v>41.829059000000001</c:v>
                </c:pt>
                <c:pt idx="271">
                  <c:v>41.829059000000001</c:v>
                </c:pt>
                <c:pt idx="272">
                  <c:v>43.432107999999999</c:v>
                </c:pt>
                <c:pt idx="273">
                  <c:v>43.432107999999999</c:v>
                </c:pt>
                <c:pt idx="274">
                  <c:v>43.432107999999999</c:v>
                </c:pt>
                <c:pt idx="275">
                  <c:v>40.572772000000001</c:v>
                </c:pt>
                <c:pt idx="276">
                  <c:v>40.572772000000001</c:v>
                </c:pt>
                <c:pt idx="277">
                  <c:v>40.572772000000001</c:v>
                </c:pt>
                <c:pt idx="278">
                  <c:v>40.572772000000001</c:v>
                </c:pt>
                <c:pt idx="279">
                  <c:v>40.572772000000001</c:v>
                </c:pt>
                <c:pt idx="280">
                  <c:v>42.302598000000003</c:v>
                </c:pt>
                <c:pt idx="281">
                  <c:v>42.302598000000003</c:v>
                </c:pt>
                <c:pt idx="282">
                  <c:v>42.302598000000003</c:v>
                </c:pt>
                <c:pt idx="283">
                  <c:v>45.814999999999998</c:v>
                </c:pt>
                <c:pt idx="284">
                  <c:v>45.814999999999998</c:v>
                </c:pt>
                <c:pt idx="285">
                  <c:v>45.814999999999998</c:v>
                </c:pt>
                <c:pt idx="286">
                  <c:v>45.814999999999998</c:v>
                </c:pt>
                <c:pt idx="287">
                  <c:v>43.935685999999997</c:v>
                </c:pt>
                <c:pt idx="288">
                  <c:v>43.935685999999997</c:v>
                </c:pt>
                <c:pt idx="289">
                  <c:v>40.066617999999998</c:v>
                </c:pt>
                <c:pt idx="290">
                  <c:v>40.066617999999998</c:v>
                </c:pt>
                <c:pt idx="291">
                  <c:v>40.066617999999998</c:v>
                </c:pt>
                <c:pt idx="292">
                  <c:v>40.178167999999999</c:v>
                </c:pt>
                <c:pt idx="293">
                  <c:v>40.178167999999999</c:v>
                </c:pt>
                <c:pt idx="294">
                  <c:v>39.518332999999998</c:v>
                </c:pt>
                <c:pt idx="295">
                  <c:v>39.518332999999998</c:v>
                </c:pt>
                <c:pt idx="296">
                  <c:v>39.518332999999998</c:v>
                </c:pt>
                <c:pt idx="297">
                  <c:v>39.371583999999999</c:v>
                </c:pt>
                <c:pt idx="298">
                  <c:v>38.526519999999998</c:v>
                </c:pt>
                <c:pt idx="299">
                  <c:v>38.526519999999998</c:v>
                </c:pt>
              </c:numCache>
            </c:numRef>
          </c:val>
          <c:smooth val="0"/>
        </c:ser>
        <c:ser>
          <c:idx val="1"/>
          <c:order val="1"/>
          <c:tx>
            <c:v>Single</c:v>
          </c:tx>
          <c:marker>
            <c:symbol val="none"/>
          </c:marker>
          <c:val>
            <c:numRef>
              <c:f>Sheet2!$Q$36:$Q$335</c:f>
              <c:numCache>
                <c:formatCode>General</c:formatCode>
                <c:ptCount val="300"/>
                <c:pt idx="0">
                  <c:v>49.276530999999999</c:v>
                </c:pt>
                <c:pt idx="1">
                  <c:v>49.276530999999999</c:v>
                </c:pt>
                <c:pt idx="2">
                  <c:v>49.276530999999999</c:v>
                </c:pt>
                <c:pt idx="3">
                  <c:v>49.276530999999999</c:v>
                </c:pt>
                <c:pt idx="4">
                  <c:v>49.276530999999999</c:v>
                </c:pt>
                <c:pt idx="5">
                  <c:v>49.276530999999999</c:v>
                </c:pt>
                <c:pt idx="6">
                  <c:v>49.276530999999999</c:v>
                </c:pt>
                <c:pt idx="7">
                  <c:v>49.276530999999999</c:v>
                </c:pt>
                <c:pt idx="8">
                  <c:v>49.276530999999999</c:v>
                </c:pt>
                <c:pt idx="9">
                  <c:v>49.276530999999999</c:v>
                </c:pt>
                <c:pt idx="10">
                  <c:v>49.276530999999999</c:v>
                </c:pt>
                <c:pt idx="11">
                  <c:v>36.712426000000001</c:v>
                </c:pt>
                <c:pt idx="12">
                  <c:v>36.712426000000001</c:v>
                </c:pt>
                <c:pt idx="13">
                  <c:v>36.712426000000001</c:v>
                </c:pt>
                <c:pt idx="14">
                  <c:v>36.712426000000001</c:v>
                </c:pt>
                <c:pt idx="15">
                  <c:v>40.079559000000003</c:v>
                </c:pt>
                <c:pt idx="16">
                  <c:v>40.079559000000003</c:v>
                </c:pt>
                <c:pt idx="17">
                  <c:v>40.079559000000003</c:v>
                </c:pt>
                <c:pt idx="18">
                  <c:v>40.079559000000003</c:v>
                </c:pt>
                <c:pt idx="19">
                  <c:v>40.079559000000003</c:v>
                </c:pt>
                <c:pt idx="20">
                  <c:v>40.079559000000003</c:v>
                </c:pt>
                <c:pt idx="21">
                  <c:v>40.079559000000003</c:v>
                </c:pt>
                <c:pt idx="22">
                  <c:v>46.40099</c:v>
                </c:pt>
                <c:pt idx="23">
                  <c:v>46.40099</c:v>
                </c:pt>
                <c:pt idx="24">
                  <c:v>46.40099</c:v>
                </c:pt>
                <c:pt idx="25">
                  <c:v>46.40099</c:v>
                </c:pt>
                <c:pt idx="26">
                  <c:v>46.40099</c:v>
                </c:pt>
                <c:pt idx="27">
                  <c:v>46.40099</c:v>
                </c:pt>
                <c:pt idx="28">
                  <c:v>46.40099</c:v>
                </c:pt>
                <c:pt idx="29">
                  <c:v>46.40099</c:v>
                </c:pt>
                <c:pt idx="30">
                  <c:v>46.40099</c:v>
                </c:pt>
                <c:pt idx="31">
                  <c:v>46.40099</c:v>
                </c:pt>
                <c:pt idx="32">
                  <c:v>46.40099</c:v>
                </c:pt>
                <c:pt idx="33">
                  <c:v>43.721077999999999</c:v>
                </c:pt>
                <c:pt idx="34">
                  <c:v>43.721077999999999</c:v>
                </c:pt>
                <c:pt idx="35">
                  <c:v>43.721077999999999</c:v>
                </c:pt>
                <c:pt idx="36">
                  <c:v>43.721077999999999</c:v>
                </c:pt>
                <c:pt idx="37">
                  <c:v>43.721077999999999</c:v>
                </c:pt>
                <c:pt idx="38">
                  <c:v>43.721077999999999</c:v>
                </c:pt>
                <c:pt idx="39">
                  <c:v>43.721077999999999</c:v>
                </c:pt>
                <c:pt idx="40">
                  <c:v>43.721077999999999</c:v>
                </c:pt>
                <c:pt idx="41">
                  <c:v>43.721077999999999</c:v>
                </c:pt>
                <c:pt idx="42">
                  <c:v>43.721077999999999</c:v>
                </c:pt>
                <c:pt idx="43">
                  <c:v>37.581088999999999</c:v>
                </c:pt>
                <c:pt idx="44">
                  <c:v>37.581088999999999</c:v>
                </c:pt>
                <c:pt idx="45">
                  <c:v>37.581088999999999</c:v>
                </c:pt>
                <c:pt idx="46">
                  <c:v>37.581088999999999</c:v>
                </c:pt>
                <c:pt idx="47">
                  <c:v>37.973528999999999</c:v>
                </c:pt>
                <c:pt idx="48">
                  <c:v>37.973528999999999</c:v>
                </c:pt>
                <c:pt idx="49">
                  <c:v>37.973528999999999</c:v>
                </c:pt>
                <c:pt idx="50">
                  <c:v>37.973528999999999</c:v>
                </c:pt>
                <c:pt idx="51">
                  <c:v>37.973528999999999</c:v>
                </c:pt>
                <c:pt idx="52">
                  <c:v>37.973528999999999</c:v>
                </c:pt>
                <c:pt idx="53">
                  <c:v>37.973528999999999</c:v>
                </c:pt>
                <c:pt idx="54">
                  <c:v>37.973528999999999</c:v>
                </c:pt>
                <c:pt idx="55">
                  <c:v>41.400644</c:v>
                </c:pt>
                <c:pt idx="56">
                  <c:v>41.400644</c:v>
                </c:pt>
                <c:pt idx="57">
                  <c:v>41.400644</c:v>
                </c:pt>
                <c:pt idx="58">
                  <c:v>41.400644</c:v>
                </c:pt>
                <c:pt idx="59">
                  <c:v>41.400644</c:v>
                </c:pt>
                <c:pt idx="60">
                  <c:v>43.426715999999999</c:v>
                </c:pt>
                <c:pt idx="61">
                  <c:v>43.426715999999999</c:v>
                </c:pt>
                <c:pt idx="62">
                  <c:v>43.426715999999999</c:v>
                </c:pt>
                <c:pt idx="63">
                  <c:v>44.963168000000003</c:v>
                </c:pt>
                <c:pt idx="64">
                  <c:v>44.963168000000003</c:v>
                </c:pt>
                <c:pt idx="65">
                  <c:v>44.963168000000003</c:v>
                </c:pt>
                <c:pt idx="66">
                  <c:v>44.963168000000003</c:v>
                </c:pt>
                <c:pt idx="67">
                  <c:v>44.963168000000003</c:v>
                </c:pt>
                <c:pt idx="68">
                  <c:v>43.555636999999997</c:v>
                </c:pt>
                <c:pt idx="69">
                  <c:v>43.555636999999997</c:v>
                </c:pt>
                <c:pt idx="70">
                  <c:v>43.555636999999997</c:v>
                </c:pt>
                <c:pt idx="71">
                  <c:v>43.522525000000002</c:v>
                </c:pt>
                <c:pt idx="72">
                  <c:v>43.522525000000002</c:v>
                </c:pt>
                <c:pt idx="73">
                  <c:v>43.522525000000002</c:v>
                </c:pt>
                <c:pt idx="74">
                  <c:v>43.522525000000002</c:v>
                </c:pt>
                <c:pt idx="75">
                  <c:v>48.953186000000002</c:v>
                </c:pt>
                <c:pt idx="76">
                  <c:v>49.181880999999997</c:v>
                </c:pt>
                <c:pt idx="77">
                  <c:v>49.181880999999997</c:v>
                </c:pt>
                <c:pt idx="78">
                  <c:v>49.181880999999997</c:v>
                </c:pt>
                <c:pt idx="79">
                  <c:v>48.644069000000002</c:v>
                </c:pt>
                <c:pt idx="80">
                  <c:v>48.644069000000002</c:v>
                </c:pt>
                <c:pt idx="81">
                  <c:v>48.644069000000002</c:v>
                </c:pt>
                <c:pt idx="82">
                  <c:v>48.644069000000002</c:v>
                </c:pt>
                <c:pt idx="83">
                  <c:v>48.644069000000002</c:v>
                </c:pt>
                <c:pt idx="84">
                  <c:v>48.644069000000002</c:v>
                </c:pt>
                <c:pt idx="85">
                  <c:v>48.644069000000002</c:v>
                </c:pt>
                <c:pt idx="86">
                  <c:v>48.644069000000002</c:v>
                </c:pt>
                <c:pt idx="87">
                  <c:v>48.644069000000002</c:v>
                </c:pt>
                <c:pt idx="88">
                  <c:v>48.644069000000002</c:v>
                </c:pt>
                <c:pt idx="89">
                  <c:v>49.316831999999998</c:v>
                </c:pt>
                <c:pt idx="90">
                  <c:v>49.316831999999998</c:v>
                </c:pt>
                <c:pt idx="91">
                  <c:v>48.603577999999999</c:v>
                </c:pt>
                <c:pt idx="92">
                  <c:v>48.603577999999999</c:v>
                </c:pt>
                <c:pt idx="93">
                  <c:v>48.603577999999999</c:v>
                </c:pt>
                <c:pt idx="94">
                  <c:v>48.603577999999999</c:v>
                </c:pt>
                <c:pt idx="95">
                  <c:v>48.603577999999999</c:v>
                </c:pt>
                <c:pt idx="96">
                  <c:v>48.603577999999999</c:v>
                </c:pt>
                <c:pt idx="97">
                  <c:v>48.603577999999999</c:v>
                </c:pt>
                <c:pt idx="98">
                  <c:v>48.603577999999999</c:v>
                </c:pt>
                <c:pt idx="99">
                  <c:v>44.365099000000001</c:v>
                </c:pt>
                <c:pt idx="100">
                  <c:v>44.365099000000001</c:v>
                </c:pt>
                <c:pt idx="101">
                  <c:v>44.365099000000001</c:v>
                </c:pt>
                <c:pt idx="102">
                  <c:v>44.365099000000001</c:v>
                </c:pt>
                <c:pt idx="103">
                  <c:v>47.284852999999998</c:v>
                </c:pt>
                <c:pt idx="104">
                  <c:v>47.284852999999998</c:v>
                </c:pt>
                <c:pt idx="105">
                  <c:v>47.284852999999998</c:v>
                </c:pt>
                <c:pt idx="106">
                  <c:v>47.284852999999998</c:v>
                </c:pt>
                <c:pt idx="107">
                  <c:v>47.284852999999998</c:v>
                </c:pt>
                <c:pt idx="108">
                  <c:v>47.284852999999998</c:v>
                </c:pt>
                <c:pt idx="109">
                  <c:v>47.284852999999998</c:v>
                </c:pt>
                <c:pt idx="110">
                  <c:v>47.284852999999998</c:v>
                </c:pt>
                <c:pt idx="111">
                  <c:v>47.284852999999998</c:v>
                </c:pt>
                <c:pt idx="112">
                  <c:v>48.855392000000002</c:v>
                </c:pt>
                <c:pt idx="113">
                  <c:v>48.855392000000002</c:v>
                </c:pt>
                <c:pt idx="114">
                  <c:v>48.855392000000002</c:v>
                </c:pt>
                <c:pt idx="115">
                  <c:v>48.855392000000002</c:v>
                </c:pt>
                <c:pt idx="116">
                  <c:v>48.855392000000002</c:v>
                </c:pt>
                <c:pt idx="117">
                  <c:v>48.987921</c:v>
                </c:pt>
                <c:pt idx="118">
                  <c:v>48.987921</c:v>
                </c:pt>
                <c:pt idx="119">
                  <c:v>48.987921</c:v>
                </c:pt>
                <c:pt idx="120">
                  <c:v>50.725783999999997</c:v>
                </c:pt>
                <c:pt idx="121">
                  <c:v>50.725783999999997</c:v>
                </c:pt>
                <c:pt idx="122">
                  <c:v>50.725783999999997</c:v>
                </c:pt>
                <c:pt idx="123">
                  <c:v>51.119751999999998</c:v>
                </c:pt>
                <c:pt idx="124">
                  <c:v>51.119751999999998</c:v>
                </c:pt>
                <c:pt idx="125">
                  <c:v>51.119751999999998</c:v>
                </c:pt>
                <c:pt idx="126">
                  <c:v>50.217108000000003</c:v>
                </c:pt>
                <c:pt idx="127">
                  <c:v>50.217108000000003</c:v>
                </c:pt>
                <c:pt idx="128">
                  <c:v>50.217108000000003</c:v>
                </c:pt>
                <c:pt idx="129">
                  <c:v>50.217108000000003</c:v>
                </c:pt>
                <c:pt idx="130">
                  <c:v>50.217108000000003</c:v>
                </c:pt>
                <c:pt idx="131">
                  <c:v>50.217108000000003</c:v>
                </c:pt>
                <c:pt idx="132">
                  <c:v>50.217108000000003</c:v>
                </c:pt>
                <c:pt idx="133">
                  <c:v>50.217108000000003</c:v>
                </c:pt>
                <c:pt idx="134">
                  <c:v>50.217108000000003</c:v>
                </c:pt>
                <c:pt idx="135">
                  <c:v>50.217108000000003</c:v>
                </c:pt>
                <c:pt idx="136">
                  <c:v>51.160494999999997</c:v>
                </c:pt>
                <c:pt idx="137">
                  <c:v>51.160494999999997</c:v>
                </c:pt>
                <c:pt idx="138">
                  <c:v>51.160494999999997</c:v>
                </c:pt>
                <c:pt idx="139">
                  <c:v>51.160494999999997</c:v>
                </c:pt>
                <c:pt idx="140">
                  <c:v>51.160494999999997</c:v>
                </c:pt>
                <c:pt idx="141">
                  <c:v>51.160494999999997</c:v>
                </c:pt>
                <c:pt idx="142">
                  <c:v>51.160494999999997</c:v>
                </c:pt>
                <c:pt idx="143">
                  <c:v>51.160494999999997</c:v>
                </c:pt>
                <c:pt idx="144">
                  <c:v>51.160494999999997</c:v>
                </c:pt>
                <c:pt idx="145">
                  <c:v>51.160494999999997</c:v>
                </c:pt>
                <c:pt idx="146">
                  <c:v>50.746274999999997</c:v>
                </c:pt>
                <c:pt idx="147">
                  <c:v>50.746274999999997</c:v>
                </c:pt>
                <c:pt idx="148">
                  <c:v>48.503416000000001</c:v>
                </c:pt>
                <c:pt idx="149">
                  <c:v>48.503416000000001</c:v>
                </c:pt>
                <c:pt idx="150">
                  <c:v>48.503416000000001</c:v>
                </c:pt>
                <c:pt idx="151">
                  <c:v>48.503416000000001</c:v>
                </c:pt>
                <c:pt idx="152">
                  <c:v>48.503416000000001</c:v>
                </c:pt>
                <c:pt idx="153">
                  <c:v>48.503416000000001</c:v>
                </c:pt>
                <c:pt idx="154">
                  <c:v>48.503416000000001</c:v>
                </c:pt>
                <c:pt idx="155">
                  <c:v>46.046126999999998</c:v>
                </c:pt>
                <c:pt idx="156">
                  <c:v>46.046126999999998</c:v>
                </c:pt>
                <c:pt idx="157">
                  <c:v>46.046126999999998</c:v>
                </c:pt>
                <c:pt idx="158">
                  <c:v>46.046126999999998</c:v>
                </c:pt>
                <c:pt idx="159">
                  <c:v>46.046126999999998</c:v>
                </c:pt>
                <c:pt idx="160">
                  <c:v>48.514702999999997</c:v>
                </c:pt>
                <c:pt idx="161">
                  <c:v>48.514702999999997</c:v>
                </c:pt>
                <c:pt idx="162">
                  <c:v>47.871765000000003</c:v>
                </c:pt>
                <c:pt idx="163">
                  <c:v>47.740445999999999</c:v>
                </c:pt>
                <c:pt idx="164">
                  <c:v>47.740445999999999</c:v>
                </c:pt>
                <c:pt idx="165">
                  <c:v>47.693235000000001</c:v>
                </c:pt>
                <c:pt idx="166">
                  <c:v>47.693235000000001</c:v>
                </c:pt>
                <c:pt idx="167">
                  <c:v>47.696781999999999</c:v>
                </c:pt>
                <c:pt idx="168">
                  <c:v>47.696781999999999</c:v>
                </c:pt>
                <c:pt idx="169">
                  <c:v>48.473872999999998</c:v>
                </c:pt>
                <c:pt idx="170">
                  <c:v>48.473872999999998</c:v>
                </c:pt>
                <c:pt idx="171">
                  <c:v>48.473872999999998</c:v>
                </c:pt>
                <c:pt idx="172">
                  <c:v>48.473872999999998</c:v>
                </c:pt>
                <c:pt idx="173">
                  <c:v>48.473872999999998</c:v>
                </c:pt>
                <c:pt idx="174">
                  <c:v>48.473872999999998</c:v>
                </c:pt>
                <c:pt idx="175">
                  <c:v>48.547969999999999</c:v>
                </c:pt>
                <c:pt idx="176">
                  <c:v>48.547969999999999</c:v>
                </c:pt>
                <c:pt idx="177">
                  <c:v>47.652745000000003</c:v>
                </c:pt>
                <c:pt idx="178">
                  <c:v>47.652745000000003</c:v>
                </c:pt>
                <c:pt idx="179">
                  <c:v>47.652745000000003</c:v>
                </c:pt>
                <c:pt idx="180">
                  <c:v>49.588911000000003</c:v>
                </c:pt>
                <c:pt idx="181">
                  <c:v>49.588911000000003</c:v>
                </c:pt>
                <c:pt idx="182">
                  <c:v>49.588911000000003</c:v>
                </c:pt>
                <c:pt idx="183">
                  <c:v>49.588911000000003</c:v>
                </c:pt>
                <c:pt idx="184">
                  <c:v>49.588911000000003</c:v>
                </c:pt>
                <c:pt idx="185">
                  <c:v>49.588911000000003</c:v>
                </c:pt>
                <c:pt idx="186">
                  <c:v>48.362451</c:v>
                </c:pt>
                <c:pt idx="187">
                  <c:v>48.362451</c:v>
                </c:pt>
                <c:pt idx="188">
                  <c:v>48.362451</c:v>
                </c:pt>
                <c:pt idx="189">
                  <c:v>48.362451</c:v>
                </c:pt>
                <c:pt idx="190">
                  <c:v>48.946733000000002</c:v>
                </c:pt>
                <c:pt idx="191">
                  <c:v>51.604166999999997</c:v>
                </c:pt>
                <c:pt idx="192">
                  <c:v>51.604166999999997</c:v>
                </c:pt>
                <c:pt idx="193">
                  <c:v>51.604166999999997</c:v>
                </c:pt>
                <c:pt idx="194">
                  <c:v>49.684755000000003</c:v>
                </c:pt>
                <c:pt idx="195">
                  <c:v>48.573217999999997</c:v>
                </c:pt>
                <c:pt idx="196">
                  <c:v>47.515245</c:v>
                </c:pt>
                <c:pt idx="197">
                  <c:v>47.515245</c:v>
                </c:pt>
                <c:pt idx="198">
                  <c:v>47.515245</c:v>
                </c:pt>
                <c:pt idx="199">
                  <c:v>48.067624000000002</c:v>
                </c:pt>
                <c:pt idx="200">
                  <c:v>48.067624000000002</c:v>
                </c:pt>
                <c:pt idx="201">
                  <c:v>48.067624000000002</c:v>
                </c:pt>
                <c:pt idx="202">
                  <c:v>48.067624000000002</c:v>
                </c:pt>
                <c:pt idx="203">
                  <c:v>48.044167000000002</c:v>
                </c:pt>
                <c:pt idx="204">
                  <c:v>48.044167000000002</c:v>
                </c:pt>
                <c:pt idx="205">
                  <c:v>48.923960000000001</c:v>
                </c:pt>
                <c:pt idx="206">
                  <c:v>48.923960000000001</c:v>
                </c:pt>
                <c:pt idx="207">
                  <c:v>48.564411999999997</c:v>
                </c:pt>
                <c:pt idx="208">
                  <c:v>48.973267</c:v>
                </c:pt>
                <c:pt idx="209">
                  <c:v>48.973267</c:v>
                </c:pt>
                <c:pt idx="210">
                  <c:v>48.973267</c:v>
                </c:pt>
                <c:pt idx="211">
                  <c:v>48.775734999999997</c:v>
                </c:pt>
                <c:pt idx="212">
                  <c:v>48.775734999999997</c:v>
                </c:pt>
                <c:pt idx="213">
                  <c:v>48.145248000000002</c:v>
                </c:pt>
                <c:pt idx="214">
                  <c:v>48.145248000000002</c:v>
                </c:pt>
                <c:pt idx="215">
                  <c:v>48.145248000000002</c:v>
                </c:pt>
                <c:pt idx="216">
                  <c:v>48.145248000000002</c:v>
                </c:pt>
                <c:pt idx="217">
                  <c:v>48.145248000000002</c:v>
                </c:pt>
                <c:pt idx="218">
                  <c:v>48.145248000000002</c:v>
                </c:pt>
                <c:pt idx="219">
                  <c:v>48.145248000000002</c:v>
                </c:pt>
                <c:pt idx="220">
                  <c:v>47.870930999999999</c:v>
                </c:pt>
                <c:pt idx="221">
                  <c:v>47.870930999999999</c:v>
                </c:pt>
                <c:pt idx="222">
                  <c:v>47.870930999999999</c:v>
                </c:pt>
                <c:pt idx="223">
                  <c:v>49.719109000000003</c:v>
                </c:pt>
                <c:pt idx="224">
                  <c:v>49.719109000000003</c:v>
                </c:pt>
                <c:pt idx="225">
                  <c:v>46.661520000000003</c:v>
                </c:pt>
                <c:pt idx="226">
                  <c:v>46.661520000000003</c:v>
                </c:pt>
                <c:pt idx="227">
                  <c:v>46.661520000000003</c:v>
                </c:pt>
                <c:pt idx="228">
                  <c:v>46.661520000000003</c:v>
                </c:pt>
                <c:pt idx="229">
                  <c:v>48.240099000000001</c:v>
                </c:pt>
                <c:pt idx="230">
                  <c:v>48.240099000000001</c:v>
                </c:pt>
                <c:pt idx="231">
                  <c:v>48.240099000000001</c:v>
                </c:pt>
                <c:pt idx="232">
                  <c:v>48.988382000000001</c:v>
                </c:pt>
                <c:pt idx="233">
                  <c:v>48.988382000000001</c:v>
                </c:pt>
                <c:pt idx="234">
                  <c:v>48.988382000000001</c:v>
                </c:pt>
                <c:pt idx="235">
                  <c:v>48.988382000000001</c:v>
                </c:pt>
                <c:pt idx="236">
                  <c:v>48.988382000000001</c:v>
                </c:pt>
                <c:pt idx="237">
                  <c:v>48.988382000000001</c:v>
                </c:pt>
                <c:pt idx="238">
                  <c:v>48.988382000000001</c:v>
                </c:pt>
                <c:pt idx="239">
                  <c:v>48.988382000000001</c:v>
                </c:pt>
                <c:pt idx="240">
                  <c:v>48.988382000000001</c:v>
                </c:pt>
                <c:pt idx="241">
                  <c:v>48.705446000000002</c:v>
                </c:pt>
                <c:pt idx="242">
                  <c:v>45.206175999999999</c:v>
                </c:pt>
                <c:pt idx="243">
                  <c:v>45.206175999999999</c:v>
                </c:pt>
                <c:pt idx="244">
                  <c:v>45.206175999999999</c:v>
                </c:pt>
                <c:pt idx="245">
                  <c:v>45.206175999999999</c:v>
                </c:pt>
                <c:pt idx="246">
                  <c:v>45.206175999999999</c:v>
                </c:pt>
                <c:pt idx="247">
                  <c:v>45.206175999999999</c:v>
                </c:pt>
                <c:pt idx="248">
                  <c:v>45.206175999999999</c:v>
                </c:pt>
                <c:pt idx="249">
                  <c:v>45.206175999999999</c:v>
                </c:pt>
                <c:pt idx="250">
                  <c:v>46.310989999999997</c:v>
                </c:pt>
                <c:pt idx="251">
                  <c:v>48.659509999999997</c:v>
                </c:pt>
                <c:pt idx="252">
                  <c:v>47.288761999999998</c:v>
                </c:pt>
                <c:pt idx="253">
                  <c:v>46.521039999999999</c:v>
                </c:pt>
                <c:pt idx="254">
                  <c:v>46.521039999999999</c:v>
                </c:pt>
                <c:pt idx="255">
                  <c:v>44.144755000000004</c:v>
                </c:pt>
                <c:pt idx="256">
                  <c:v>47.248614000000003</c:v>
                </c:pt>
                <c:pt idx="257">
                  <c:v>47.123415999999999</c:v>
                </c:pt>
                <c:pt idx="258">
                  <c:v>47.397598000000002</c:v>
                </c:pt>
                <c:pt idx="259">
                  <c:v>47.397598000000002</c:v>
                </c:pt>
                <c:pt idx="260">
                  <c:v>50.012284000000001</c:v>
                </c:pt>
                <c:pt idx="261">
                  <c:v>41.714950000000002</c:v>
                </c:pt>
                <c:pt idx="262">
                  <c:v>44.733578000000001</c:v>
                </c:pt>
                <c:pt idx="263">
                  <c:v>44.733578000000001</c:v>
                </c:pt>
                <c:pt idx="264">
                  <c:v>44.733578000000001</c:v>
                </c:pt>
                <c:pt idx="265">
                  <c:v>44.733578000000001</c:v>
                </c:pt>
                <c:pt idx="266">
                  <c:v>46.214356000000002</c:v>
                </c:pt>
                <c:pt idx="267">
                  <c:v>46.214356000000002</c:v>
                </c:pt>
                <c:pt idx="268">
                  <c:v>46.214356000000002</c:v>
                </c:pt>
                <c:pt idx="269">
                  <c:v>46.214356000000002</c:v>
                </c:pt>
                <c:pt idx="270">
                  <c:v>46.214356000000002</c:v>
                </c:pt>
                <c:pt idx="271">
                  <c:v>46.214356000000002</c:v>
                </c:pt>
                <c:pt idx="272">
                  <c:v>46.214356000000002</c:v>
                </c:pt>
                <c:pt idx="273">
                  <c:v>46.025539000000002</c:v>
                </c:pt>
                <c:pt idx="274">
                  <c:v>46.025539000000002</c:v>
                </c:pt>
                <c:pt idx="275">
                  <c:v>46.025539000000002</c:v>
                </c:pt>
                <c:pt idx="276">
                  <c:v>46.025539000000002</c:v>
                </c:pt>
                <c:pt idx="277">
                  <c:v>45.596238</c:v>
                </c:pt>
                <c:pt idx="278">
                  <c:v>47.016666999999998</c:v>
                </c:pt>
                <c:pt idx="279">
                  <c:v>47.016666999999998</c:v>
                </c:pt>
                <c:pt idx="280">
                  <c:v>47.016666999999998</c:v>
                </c:pt>
                <c:pt idx="281">
                  <c:v>47.016666999999998</c:v>
                </c:pt>
                <c:pt idx="282">
                  <c:v>44.536732999999998</c:v>
                </c:pt>
                <c:pt idx="283">
                  <c:v>44.536732999999998</c:v>
                </c:pt>
                <c:pt idx="284">
                  <c:v>44.536732999999998</c:v>
                </c:pt>
                <c:pt idx="285">
                  <c:v>44.536732999999998</c:v>
                </c:pt>
                <c:pt idx="286">
                  <c:v>46.309460999999999</c:v>
                </c:pt>
                <c:pt idx="287">
                  <c:v>46.309460999999999</c:v>
                </c:pt>
                <c:pt idx="288">
                  <c:v>46.309460999999999</c:v>
                </c:pt>
                <c:pt idx="289">
                  <c:v>46.309460999999999</c:v>
                </c:pt>
                <c:pt idx="290">
                  <c:v>48.146881</c:v>
                </c:pt>
                <c:pt idx="291">
                  <c:v>48.146881</c:v>
                </c:pt>
                <c:pt idx="292">
                  <c:v>48.146881</c:v>
                </c:pt>
                <c:pt idx="293">
                  <c:v>48.146881</c:v>
                </c:pt>
                <c:pt idx="294">
                  <c:v>47.009314000000003</c:v>
                </c:pt>
                <c:pt idx="295">
                  <c:v>43.346617999999999</c:v>
                </c:pt>
                <c:pt idx="296">
                  <c:v>43.346617999999999</c:v>
                </c:pt>
                <c:pt idx="297">
                  <c:v>43.346617999999999</c:v>
                </c:pt>
                <c:pt idx="298">
                  <c:v>43.541880999999997</c:v>
                </c:pt>
                <c:pt idx="299">
                  <c:v>43.541880999999997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1812096"/>
        <c:axId val="271702208"/>
      </c:lineChart>
      <c:catAx>
        <c:axId val="271812096"/>
        <c:scaling>
          <c:orientation val="minMax"/>
        </c:scaling>
        <c:delete val="0"/>
        <c:axPos val="b"/>
        <c:majorTickMark val="out"/>
        <c:minorTickMark val="none"/>
        <c:tickLblPos val="nextTo"/>
        <c:crossAx val="271702208"/>
        <c:crosses val="autoZero"/>
        <c:auto val="1"/>
        <c:lblAlgn val="ctr"/>
        <c:lblOffset val="100"/>
        <c:noMultiLvlLbl val="0"/>
      </c:catAx>
      <c:valAx>
        <c:axId val="271702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718120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/>
              <a:t>UE 2 - PSNR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Multi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Sheet2!$G$36:$G$335</c:f>
              <c:numCache>
                <c:formatCode>General</c:formatCode>
                <c:ptCount val="300"/>
                <c:pt idx="0">
                  <c:v>47.122805999999997</c:v>
                </c:pt>
                <c:pt idx="1">
                  <c:v>47.122805999999997</c:v>
                </c:pt>
                <c:pt idx="2">
                  <c:v>47.122805999999997</c:v>
                </c:pt>
                <c:pt idx="3">
                  <c:v>47.122805999999997</c:v>
                </c:pt>
                <c:pt idx="4">
                  <c:v>47.122805999999997</c:v>
                </c:pt>
                <c:pt idx="5">
                  <c:v>47.122805999999997</c:v>
                </c:pt>
                <c:pt idx="6">
                  <c:v>33.758515000000003</c:v>
                </c:pt>
                <c:pt idx="7">
                  <c:v>33.758515000000003</c:v>
                </c:pt>
                <c:pt idx="8">
                  <c:v>33.758515000000003</c:v>
                </c:pt>
                <c:pt idx="9">
                  <c:v>33.758515000000003</c:v>
                </c:pt>
                <c:pt idx="10">
                  <c:v>36.872107999999997</c:v>
                </c:pt>
                <c:pt idx="11">
                  <c:v>36.872107999999997</c:v>
                </c:pt>
                <c:pt idx="12">
                  <c:v>36.872107999999997</c:v>
                </c:pt>
                <c:pt idx="13">
                  <c:v>36.872107999999997</c:v>
                </c:pt>
                <c:pt idx="14">
                  <c:v>36.872107999999997</c:v>
                </c:pt>
                <c:pt idx="15">
                  <c:v>36.872107999999997</c:v>
                </c:pt>
                <c:pt idx="16">
                  <c:v>36.872107999999997</c:v>
                </c:pt>
                <c:pt idx="17">
                  <c:v>36.872107999999997</c:v>
                </c:pt>
                <c:pt idx="18">
                  <c:v>43.092624000000001</c:v>
                </c:pt>
                <c:pt idx="19">
                  <c:v>43.092624000000001</c:v>
                </c:pt>
                <c:pt idx="20">
                  <c:v>43.092624000000001</c:v>
                </c:pt>
                <c:pt idx="21">
                  <c:v>43.092624000000001</c:v>
                </c:pt>
                <c:pt idx="22">
                  <c:v>43.092624000000001</c:v>
                </c:pt>
                <c:pt idx="23">
                  <c:v>43.092624000000001</c:v>
                </c:pt>
                <c:pt idx="24">
                  <c:v>43.092624000000001</c:v>
                </c:pt>
                <c:pt idx="25">
                  <c:v>43.092624000000001</c:v>
                </c:pt>
                <c:pt idx="26">
                  <c:v>43.092624000000001</c:v>
                </c:pt>
                <c:pt idx="27">
                  <c:v>41.221077999999999</c:v>
                </c:pt>
                <c:pt idx="28">
                  <c:v>41.221077999999999</c:v>
                </c:pt>
                <c:pt idx="29">
                  <c:v>41.221077999999999</c:v>
                </c:pt>
                <c:pt idx="30">
                  <c:v>41.221077999999999</c:v>
                </c:pt>
                <c:pt idx="31">
                  <c:v>41.221077999999999</c:v>
                </c:pt>
                <c:pt idx="32">
                  <c:v>41.221077999999999</c:v>
                </c:pt>
                <c:pt idx="33">
                  <c:v>41.221077999999999</c:v>
                </c:pt>
                <c:pt idx="34">
                  <c:v>41.221077999999999</c:v>
                </c:pt>
                <c:pt idx="35">
                  <c:v>41.221077999999999</c:v>
                </c:pt>
                <c:pt idx="36">
                  <c:v>41.221077999999999</c:v>
                </c:pt>
                <c:pt idx="37">
                  <c:v>41.221077999999999</c:v>
                </c:pt>
                <c:pt idx="38">
                  <c:v>34.292475000000003</c:v>
                </c:pt>
                <c:pt idx="39">
                  <c:v>34.292475000000003</c:v>
                </c:pt>
                <c:pt idx="40">
                  <c:v>34.292475000000003</c:v>
                </c:pt>
                <c:pt idx="41">
                  <c:v>34.649166999999998</c:v>
                </c:pt>
                <c:pt idx="42">
                  <c:v>34.649166999999998</c:v>
                </c:pt>
                <c:pt idx="43">
                  <c:v>34.649166999999998</c:v>
                </c:pt>
                <c:pt idx="44">
                  <c:v>34.649166999999998</c:v>
                </c:pt>
                <c:pt idx="45">
                  <c:v>34.649166999999998</c:v>
                </c:pt>
                <c:pt idx="46">
                  <c:v>34.649166999999998</c:v>
                </c:pt>
                <c:pt idx="47">
                  <c:v>34.649166999999998</c:v>
                </c:pt>
                <c:pt idx="48">
                  <c:v>34.649166999999998</c:v>
                </c:pt>
                <c:pt idx="49">
                  <c:v>34.649166999999998</c:v>
                </c:pt>
                <c:pt idx="50">
                  <c:v>37.510742999999998</c:v>
                </c:pt>
                <c:pt idx="51">
                  <c:v>37.510742999999998</c:v>
                </c:pt>
                <c:pt idx="52">
                  <c:v>37.510742999999998</c:v>
                </c:pt>
                <c:pt idx="53">
                  <c:v>37.510742999999998</c:v>
                </c:pt>
                <c:pt idx="54">
                  <c:v>39.277352999999998</c:v>
                </c:pt>
                <c:pt idx="55">
                  <c:v>39.277352999999998</c:v>
                </c:pt>
                <c:pt idx="56">
                  <c:v>39.277352999999998</c:v>
                </c:pt>
                <c:pt idx="57">
                  <c:v>40.972327</c:v>
                </c:pt>
                <c:pt idx="58">
                  <c:v>40.972327</c:v>
                </c:pt>
                <c:pt idx="59">
                  <c:v>40.972327</c:v>
                </c:pt>
                <c:pt idx="60">
                  <c:v>40.972327</c:v>
                </c:pt>
                <c:pt idx="61">
                  <c:v>40.972327</c:v>
                </c:pt>
                <c:pt idx="62">
                  <c:v>40.972327</c:v>
                </c:pt>
                <c:pt idx="63">
                  <c:v>39.480097999999998</c:v>
                </c:pt>
                <c:pt idx="64">
                  <c:v>39.480097999999998</c:v>
                </c:pt>
                <c:pt idx="65">
                  <c:v>39.011139</c:v>
                </c:pt>
                <c:pt idx="66">
                  <c:v>39.011139</c:v>
                </c:pt>
                <c:pt idx="67">
                  <c:v>46.315049000000002</c:v>
                </c:pt>
                <c:pt idx="68">
                  <c:v>46.315049000000002</c:v>
                </c:pt>
                <c:pt idx="69">
                  <c:v>46.315049000000002</c:v>
                </c:pt>
                <c:pt idx="70">
                  <c:v>46.897772000000003</c:v>
                </c:pt>
                <c:pt idx="71">
                  <c:v>46.897772000000003</c:v>
                </c:pt>
                <c:pt idx="72">
                  <c:v>46.897772000000003</c:v>
                </c:pt>
                <c:pt idx="73">
                  <c:v>46.897772000000003</c:v>
                </c:pt>
                <c:pt idx="74">
                  <c:v>44.965783999999999</c:v>
                </c:pt>
                <c:pt idx="75">
                  <c:v>44.965783999999999</c:v>
                </c:pt>
                <c:pt idx="76">
                  <c:v>44.965783999999999</c:v>
                </c:pt>
                <c:pt idx="77">
                  <c:v>44.965783999999999</c:v>
                </c:pt>
                <c:pt idx="78">
                  <c:v>44.965783999999999</c:v>
                </c:pt>
                <c:pt idx="79">
                  <c:v>44.965783999999999</c:v>
                </c:pt>
                <c:pt idx="80">
                  <c:v>44.965783999999999</c:v>
                </c:pt>
                <c:pt idx="81">
                  <c:v>44.965783999999999</c:v>
                </c:pt>
                <c:pt idx="82">
                  <c:v>44.965783999999999</c:v>
                </c:pt>
                <c:pt idx="83">
                  <c:v>45.955643999999999</c:v>
                </c:pt>
                <c:pt idx="84">
                  <c:v>45.955643999999999</c:v>
                </c:pt>
                <c:pt idx="85">
                  <c:v>46.066175999999999</c:v>
                </c:pt>
                <c:pt idx="86">
                  <c:v>46.066175999999999</c:v>
                </c:pt>
                <c:pt idx="87">
                  <c:v>46.066175999999999</c:v>
                </c:pt>
                <c:pt idx="88">
                  <c:v>46.066175999999999</c:v>
                </c:pt>
                <c:pt idx="89">
                  <c:v>46.066175999999999</c:v>
                </c:pt>
                <c:pt idx="90">
                  <c:v>46.066175999999999</c:v>
                </c:pt>
                <c:pt idx="91">
                  <c:v>46.066175999999999</c:v>
                </c:pt>
                <c:pt idx="92">
                  <c:v>46.066175999999999</c:v>
                </c:pt>
                <c:pt idx="93">
                  <c:v>46.066175999999999</c:v>
                </c:pt>
                <c:pt idx="94">
                  <c:v>40.197426</c:v>
                </c:pt>
                <c:pt idx="95">
                  <c:v>40.197426</c:v>
                </c:pt>
                <c:pt idx="96">
                  <c:v>40.197426</c:v>
                </c:pt>
                <c:pt idx="97">
                  <c:v>40.197426</c:v>
                </c:pt>
                <c:pt idx="98">
                  <c:v>43.262549</c:v>
                </c:pt>
                <c:pt idx="99">
                  <c:v>43.262549</c:v>
                </c:pt>
                <c:pt idx="100">
                  <c:v>43.262549</c:v>
                </c:pt>
                <c:pt idx="101">
                  <c:v>43.262549</c:v>
                </c:pt>
                <c:pt idx="102">
                  <c:v>43.262549</c:v>
                </c:pt>
                <c:pt idx="103">
                  <c:v>43.262549</c:v>
                </c:pt>
                <c:pt idx="104">
                  <c:v>43.262549</c:v>
                </c:pt>
                <c:pt idx="105">
                  <c:v>43.262549</c:v>
                </c:pt>
                <c:pt idx="106">
                  <c:v>43.262549</c:v>
                </c:pt>
                <c:pt idx="107">
                  <c:v>44.613922000000002</c:v>
                </c:pt>
                <c:pt idx="108">
                  <c:v>44.613922000000002</c:v>
                </c:pt>
                <c:pt idx="109">
                  <c:v>44.613922000000002</c:v>
                </c:pt>
                <c:pt idx="110">
                  <c:v>44.613922000000002</c:v>
                </c:pt>
                <c:pt idx="111">
                  <c:v>44.613922000000002</c:v>
                </c:pt>
                <c:pt idx="112">
                  <c:v>44.854999999999997</c:v>
                </c:pt>
                <c:pt idx="113">
                  <c:v>44.854999999999997</c:v>
                </c:pt>
                <c:pt idx="114">
                  <c:v>44.854999999999997</c:v>
                </c:pt>
                <c:pt idx="115">
                  <c:v>48.211765</c:v>
                </c:pt>
                <c:pt idx="116">
                  <c:v>48.211765</c:v>
                </c:pt>
                <c:pt idx="117">
                  <c:v>48.503812000000003</c:v>
                </c:pt>
                <c:pt idx="118">
                  <c:v>48.503812000000003</c:v>
                </c:pt>
                <c:pt idx="119">
                  <c:v>48.503812000000003</c:v>
                </c:pt>
                <c:pt idx="120">
                  <c:v>48.503812000000003</c:v>
                </c:pt>
                <c:pt idx="121">
                  <c:v>46.054411999999999</c:v>
                </c:pt>
                <c:pt idx="122">
                  <c:v>46.054411999999999</c:v>
                </c:pt>
                <c:pt idx="123">
                  <c:v>46.054411999999999</c:v>
                </c:pt>
                <c:pt idx="124">
                  <c:v>46.054411999999999</c:v>
                </c:pt>
                <c:pt idx="125">
                  <c:v>46.054411999999999</c:v>
                </c:pt>
                <c:pt idx="126">
                  <c:v>46.054411999999999</c:v>
                </c:pt>
                <c:pt idx="127">
                  <c:v>46.054411999999999</c:v>
                </c:pt>
                <c:pt idx="128">
                  <c:v>46.054411999999999</c:v>
                </c:pt>
                <c:pt idx="129">
                  <c:v>46.054411999999999</c:v>
                </c:pt>
                <c:pt idx="130">
                  <c:v>46.054411999999999</c:v>
                </c:pt>
                <c:pt idx="131">
                  <c:v>49.096485000000001</c:v>
                </c:pt>
                <c:pt idx="132">
                  <c:v>49.096485000000001</c:v>
                </c:pt>
                <c:pt idx="133">
                  <c:v>49.096485000000001</c:v>
                </c:pt>
                <c:pt idx="134">
                  <c:v>49.096485000000001</c:v>
                </c:pt>
                <c:pt idx="135">
                  <c:v>49.096485000000001</c:v>
                </c:pt>
                <c:pt idx="136">
                  <c:v>49.096485000000001</c:v>
                </c:pt>
                <c:pt idx="137">
                  <c:v>49.096485000000001</c:v>
                </c:pt>
                <c:pt idx="138">
                  <c:v>49.096485000000001</c:v>
                </c:pt>
                <c:pt idx="139">
                  <c:v>49.096485000000001</c:v>
                </c:pt>
                <c:pt idx="140">
                  <c:v>48.491422</c:v>
                </c:pt>
                <c:pt idx="141">
                  <c:v>48.491422</c:v>
                </c:pt>
                <c:pt idx="142">
                  <c:v>48.491422</c:v>
                </c:pt>
                <c:pt idx="143">
                  <c:v>45.484802000000002</c:v>
                </c:pt>
                <c:pt idx="144">
                  <c:v>45.484802000000002</c:v>
                </c:pt>
                <c:pt idx="145">
                  <c:v>45.484802000000002</c:v>
                </c:pt>
                <c:pt idx="146">
                  <c:v>45.484802000000002</c:v>
                </c:pt>
                <c:pt idx="147">
                  <c:v>45.484802000000002</c:v>
                </c:pt>
                <c:pt idx="148">
                  <c:v>45.484802000000002</c:v>
                </c:pt>
                <c:pt idx="149">
                  <c:v>45.484802000000002</c:v>
                </c:pt>
                <c:pt idx="150">
                  <c:v>43.349362999999997</c:v>
                </c:pt>
                <c:pt idx="151">
                  <c:v>43.349362999999997</c:v>
                </c:pt>
                <c:pt idx="152">
                  <c:v>43.349362999999997</c:v>
                </c:pt>
                <c:pt idx="153">
                  <c:v>43.349362999999997</c:v>
                </c:pt>
                <c:pt idx="154">
                  <c:v>43.349362999999997</c:v>
                </c:pt>
                <c:pt idx="155">
                  <c:v>44.889653000000003</c:v>
                </c:pt>
                <c:pt idx="156">
                  <c:v>43.877744999999997</c:v>
                </c:pt>
                <c:pt idx="157">
                  <c:v>44.962524999999999</c:v>
                </c:pt>
                <c:pt idx="158">
                  <c:v>44.962524999999999</c:v>
                </c:pt>
                <c:pt idx="159">
                  <c:v>44.962524999999999</c:v>
                </c:pt>
                <c:pt idx="160">
                  <c:v>43.599853000000003</c:v>
                </c:pt>
                <c:pt idx="161">
                  <c:v>43.599853000000003</c:v>
                </c:pt>
                <c:pt idx="162">
                  <c:v>43.591484999999999</c:v>
                </c:pt>
                <c:pt idx="163">
                  <c:v>45.230930999999998</c:v>
                </c:pt>
                <c:pt idx="164">
                  <c:v>45.230930999999998</c:v>
                </c:pt>
                <c:pt idx="165">
                  <c:v>45.230930999999998</c:v>
                </c:pt>
                <c:pt idx="166">
                  <c:v>45.230930999999998</c:v>
                </c:pt>
                <c:pt idx="167">
                  <c:v>45.230930999999998</c:v>
                </c:pt>
                <c:pt idx="168">
                  <c:v>45.230930999999998</c:v>
                </c:pt>
                <c:pt idx="169">
                  <c:v>45.230930999999998</c:v>
                </c:pt>
                <c:pt idx="170">
                  <c:v>45.452227999999998</c:v>
                </c:pt>
                <c:pt idx="171">
                  <c:v>45.452227999999998</c:v>
                </c:pt>
                <c:pt idx="172">
                  <c:v>44.555</c:v>
                </c:pt>
                <c:pt idx="173">
                  <c:v>44.555</c:v>
                </c:pt>
                <c:pt idx="174">
                  <c:v>45.041088999999999</c:v>
                </c:pt>
                <c:pt idx="175">
                  <c:v>45.041088999999999</c:v>
                </c:pt>
                <c:pt idx="176">
                  <c:v>45.041088999999999</c:v>
                </c:pt>
                <c:pt idx="177">
                  <c:v>45.041088999999999</c:v>
                </c:pt>
                <c:pt idx="178">
                  <c:v>45.041088999999999</c:v>
                </c:pt>
                <c:pt idx="179">
                  <c:v>45.041088999999999</c:v>
                </c:pt>
                <c:pt idx="180">
                  <c:v>45.041088999999999</c:v>
                </c:pt>
                <c:pt idx="181">
                  <c:v>45.584510000000002</c:v>
                </c:pt>
                <c:pt idx="182">
                  <c:v>45.584510000000002</c:v>
                </c:pt>
                <c:pt idx="183">
                  <c:v>45.193713000000002</c:v>
                </c:pt>
                <c:pt idx="184">
                  <c:v>45.193713000000002</c:v>
                </c:pt>
                <c:pt idx="185">
                  <c:v>45.193713000000002</c:v>
                </c:pt>
                <c:pt idx="186">
                  <c:v>48.786667000000001</c:v>
                </c:pt>
                <c:pt idx="187">
                  <c:v>48.786667000000001</c:v>
                </c:pt>
                <c:pt idx="188">
                  <c:v>48.786667000000001</c:v>
                </c:pt>
                <c:pt idx="189">
                  <c:v>44.808563999999997</c:v>
                </c:pt>
                <c:pt idx="190">
                  <c:v>44.808563999999997</c:v>
                </c:pt>
                <c:pt idx="191">
                  <c:v>43.541862999999999</c:v>
                </c:pt>
                <c:pt idx="192">
                  <c:v>43.541862999999999</c:v>
                </c:pt>
                <c:pt idx="193">
                  <c:v>43.541862999999999</c:v>
                </c:pt>
                <c:pt idx="194">
                  <c:v>43.994703000000001</c:v>
                </c:pt>
                <c:pt idx="195">
                  <c:v>43.994703000000001</c:v>
                </c:pt>
                <c:pt idx="196">
                  <c:v>43.994703000000001</c:v>
                </c:pt>
                <c:pt idx="197">
                  <c:v>43.994703000000001</c:v>
                </c:pt>
                <c:pt idx="198">
                  <c:v>43.921911999999999</c:v>
                </c:pt>
                <c:pt idx="199">
                  <c:v>45.641385999999997</c:v>
                </c:pt>
                <c:pt idx="200">
                  <c:v>45.641385999999997</c:v>
                </c:pt>
                <c:pt idx="201">
                  <c:v>44.831617999999999</c:v>
                </c:pt>
                <c:pt idx="202">
                  <c:v>44.831617999999999</c:v>
                </c:pt>
                <c:pt idx="203">
                  <c:v>46.588762000000003</c:v>
                </c:pt>
                <c:pt idx="204">
                  <c:v>46.588762000000003</c:v>
                </c:pt>
                <c:pt idx="205">
                  <c:v>45.214509999999997</c:v>
                </c:pt>
                <c:pt idx="206">
                  <c:v>45.214509999999997</c:v>
                </c:pt>
                <c:pt idx="207">
                  <c:v>45.214509999999997</c:v>
                </c:pt>
                <c:pt idx="208">
                  <c:v>45.565891000000001</c:v>
                </c:pt>
                <c:pt idx="209">
                  <c:v>45.565891000000001</c:v>
                </c:pt>
                <c:pt idx="210">
                  <c:v>45.565891000000001</c:v>
                </c:pt>
                <c:pt idx="211">
                  <c:v>45.565891000000001</c:v>
                </c:pt>
                <c:pt idx="212">
                  <c:v>45.565891000000001</c:v>
                </c:pt>
                <c:pt idx="213">
                  <c:v>45.565891000000001</c:v>
                </c:pt>
                <c:pt idx="214">
                  <c:v>45.132696000000003</c:v>
                </c:pt>
                <c:pt idx="215">
                  <c:v>45.132696000000003</c:v>
                </c:pt>
                <c:pt idx="216">
                  <c:v>45.132696000000003</c:v>
                </c:pt>
                <c:pt idx="217">
                  <c:v>45.132696000000003</c:v>
                </c:pt>
                <c:pt idx="218">
                  <c:v>46.945644000000001</c:v>
                </c:pt>
                <c:pt idx="219">
                  <c:v>46.945644000000001</c:v>
                </c:pt>
                <c:pt idx="220">
                  <c:v>43.316960999999999</c:v>
                </c:pt>
                <c:pt idx="221">
                  <c:v>43.316960999999999</c:v>
                </c:pt>
                <c:pt idx="222">
                  <c:v>43.316960999999999</c:v>
                </c:pt>
                <c:pt idx="223">
                  <c:v>43.316960999999999</c:v>
                </c:pt>
                <c:pt idx="224">
                  <c:v>45.052078999999999</c:v>
                </c:pt>
                <c:pt idx="225">
                  <c:v>45.052078999999999</c:v>
                </c:pt>
                <c:pt idx="226">
                  <c:v>46.524411999999998</c:v>
                </c:pt>
                <c:pt idx="227">
                  <c:v>46.524411999999998</c:v>
                </c:pt>
                <c:pt idx="228">
                  <c:v>46.524411999999998</c:v>
                </c:pt>
                <c:pt idx="229">
                  <c:v>46.524411999999998</c:v>
                </c:pt>
                <c:pt idx="230">
                  <c:v>46.524411999999998</c:v>
                </c:pt>
                <c:pt idx="231">
                  <c:v>46.524411999999998</c:v>
                </c:pt>
                <c:pt idx="232">
                  <c:v>46.524411999999998</c:v>
                </c:pt>
                <c:pt idx="233">
                  <c:v>46.524411999999998</c:v>
                </c:pt>
                <c:pt idx="234">
                  <c:v>46.524411999999998</c:v>
                </c:pt>
                <c:pt idx="235">
                  <c:v>46.524411999999998</c:v>
                </c:pt>
                <c:pt idx="236">
                  <c:v>46.270792</c:v>
                </c:pt>
                <c:pt idx="237">
                  <c:v>46.270792</c:v>
                </c:pt>
                <c:pt idx="238">
                  <c:v>41.046422</c:v>
                </c:pt>
                <c:pt idx="239">
                  <c:v>41.046422</c:v>
                </c:pt>
                <c:pt idx="240">
                  <c:v>41.046422</c:v>
                </c:pt>
                <c:pt idx="241">
                  <c:v>41.046422</c:v>
                </c:pt>
                <c:pt idx="242">
                  <c:v>41.046422</c:v>
                </c:pt>
                <c:pt idx="243">
                  <c:v>41.046422</c:v>
                </c:pt>
                <c:pt idx="244">
                  <c:v>41.046422</c:v>
                </c:pt>
                <c:pt idx="245">
                  <c:v>42.353267000000002</c:v>
                </c:pt>
                <c:pt idx="246">
                  <c:v>45.165049000000003</c:v>
                </c:pt>
                <c:pt idx="247">
                  <c:v>44.425294000000001</c:v>
                </c:pt>
                <c:pt idx="248">
                  <c:v>44.425294000000001</c:v>
                </c:pt>
                <c:pt idx="249">
                  <c:v>43.178317</c:v>
                </c:pt>
                <c:pt idx="250">
                  <c:v>43.178317</c:v>
                </c:pt>
                <c:pt idx="251">
                  <c:v>44.778578000000003</c:v>
                </c:pt>
                <c:pt idx="252">
                  <c:v>42.356535000000001</c:v>
                </c:pt>
                <c:pt idx="253">
                  <c:v>42.356535000000001</c:v>
                </c:pt>
                <c:pt idx="254">
                  <c:v>42.356535000000001</c:v>
                </c:pt>
                <c:pt idx="255">
                  <c:v>38.808627000000001</c:v>
                </c:pt>
                <c:pt idx="256">
                  <c:v>38.808627000000001</c:v>
                </c:pt>
                <c:pt idx="257">
                  <c:v>43.132474999999999</c:v>
                </c:pt>
                <c:pt idx="258">
                  <c:v>42.834705999999997</c:v>
                </c:pt>
                <c:pt idx="259">
                  <c:v>42.834705999999997</c:v>
                </c:pt>
                <c:pt idx="260">
                  <c:v>42.834705999999997</c:v>
                </c:pt>
                <c:pt idx="261">
                  <c:v>42.166980000000002</c:v>
                </c:pt>
                <c:pt idx="262">
                  <c:v>42.166980000000002</c:v>
                </c:pt>
                <c:pt idx="263">
                  <c:v>42.166980000000002</c:v>
                </c:pt>
                <c:pt idx="264">
                  <c:v>43.681274999999999</c:v>
                </c:pt>
                <c:pt idx="265">
                  <c:v>43.681274999999999</c:v>
                </c:pt>
                <c:pt idx="266">
                  <c:v>43.681274999999999</c:v>
                </c:pt>
                <c:pt idx="267">
                  <c:v>43.681274999999999</c:v>
                </c:pt>
                <c:pt idx="268">
                  <c:v>43.681274999999999</c:v>
                </c:pt>
                <c:pt idx="269">
                  <c:v>43.681274999999999</c:v>
                </c:pt>
                <c:pt idx="270">
                  <c:v>45.959901000000002</c:v>
                </c:pt>
                <c:pt idx="271">
                  <c:v>45.959901000000002</c:v>
                </c:pt>
                <c:pt idx="272">
                  <c:v>47.665309000000001</c:v>
                </c:pt>
                <c:pt idx="273">
                  <c:v>35.952376000000001</c:v>
                </c:pt>
                <c:pt idx="274">
                  <c:v>35.952376000000001</c:v>
                </c:pt>
                <c:pt idx="275">
                  <c:v>41.532989999999998</c:v>
                </c:pt>
                <c:pt idx="276">
                  <c:v>41.532989999999998</c:v>
                </c:pt>
                <c:pt idx="277">
                  <c:v>41.532989999999998</c:v>
                </c:pt>
                <c:pt idx="278">
                  <c:v>43.141584000000002</c:v>
                </c:pt>
                <c:pt idx="279">
                  <c:v>43.141584000000002</c:v>
                </c:pt>
                <c:pt idx="280">
                  <c:v>43.141584000000002</c:v>
                </c:pt>
                <c:pt idx="281">
                  <c:v>43.141584000000002</c:v>
                </c:pt>
                <c:pt idx="282">
                  <c:v>43.141584000000002</c:v>
                </c:pt>
                <c:pt idx="283">
                  <c:v>43.141584000000002</c:v>
                </c:pt>
                <c:pt idx="284">
                  <c:v>43.141584000000002</c:v>
                </c:pt>
                <c:pt idx="285">
                  <c:v>43.141584000000002</c:v>
                </c:pt>
                <c:pt idx="286">
                  <c:v>42.349705999999998</c:v>
                </c:pt>
                <c:pt idx="287">
                  <c:v>42.349705999999998</c:v>
                </c:pt>
                <c:pt idx="288">
                  <c:v>42.349705999999998</c:v>
                </c:pt>
                <c:pt idx="289">
                  <c:v>42.349705999999998</c:v>
                </c:pt>
                <c:pt idx="290">
                  <c:v>41.829059000000001</c:v>
                </c:pt>
                <c:pt idx="291">
                  <c:v>43.432107999999999</c:v>
                </c:pt>
                <c:pt idx="292">
                  <c:v>43.432107999999999</c:v>
                </c:pt>
                <c:pt idx="293">
                  <c:v>43.432107999999999</c:v>
                </c:pt>
                <c:pt idx="294">
                  <c:v>40.572772000000001</c:v>
                </c:pt>
                <c:pt idx="295">
                  <c:v>40.572772000000001</c:v>
                </c:pt>
                <c:pt idx="296">
                  <c:v>40.572772000000001</c:v>
                </c:pt>
                <c:pt idx="297">
                  <c:v>40.572772000000001</c:v>
                </c:pt>
                <c:pt idx="298">
                  <c:v>40.572772000000001</c:v>
                </c:pt>
                <c:pt idx="299">
                  <c:v>42.302598000000003</c:v>
                </c:pt>
              </c:numCache>
            </c:numRef>
          </c:val>
          <c:smooth val="0"/>
        </c:ser>
        <c:ser>
          <c:idx val="1"/>
          <c:order val="1"/>
          <c:tx>
            <c:v>Single</c:v>
          </c:tx>
          <c:marker>
            <c:symbol val="none"/>
          </c:marker>
          <c:val>
            <c:numRef>
              <c:f>Sheet2!$I$36:$I$335</c:f>
              <c:numCache>
                <c:formatCode>General</c:formatCode>
                <c:ptCount val="300"/>
                <c:pt idx="0">
                  <c:v>45.549745000000001</c:v>
                </c:pt>
                <c:pt idx="1">
                  <c:v>45.549745000000001</c:v>
                </c:pt>
                <c:pt idx="2">
                  <c:v>45.549745000000001</c:v>
                </c:pt>
                <c:pt idx="3">
                  <c:v>35.267009999999999</c:v>
                </c:pt>
                <c:pt idx="4">
                  <c:v>33.031733000000003</c:v>
                </c:pt>
                <c:pt idx="5">
                  <c:v>33.031733000000003</c:v>
                </c:pt>
                <c:pt idx="6">
                  <c:v>33.031733000000003</c:v>
                </c:pt>
                <c:pt idx="7">
                  <c:v>35.595244999999998</c:v>
                </c:pt>
                <c:pt idx="8">
                  <c:v>35.595244999999998</c:v>
                </c:pt>
                <c:pt idx="9">
                  <c:v>35.595244999999998</c:v>
                </c:pt>
                <c:pt idx="10">
                  <c:v>35.595244999999998</c:v>
                </c:pt>
                <c:pt idx="11">
                  <c:v>35.595244999999998</c:v>
                </c:pt>
                <c:pt idx="12">
                  <c:v>35.595244999999998</c:v>
                </c:pt>
                <c:pt idx="13">
                  <c:v>35.595244999999998</c:v>
                </c:pt>
                <c:pt idx="14">
                  <c:v>41.673960000000001</c:v>
                </c:pt>
                <c:pt idx="15">
                  <c:v>41.673960000000001</c:v>
                </c:pt>
                <c:pt idx="16">
                  <c:v>41.673960000000001</c:v>
                </c:pt>
                <c:pt idx="17">
                  <c:v>41.673960000000001</c:v>
                </c:pt>
                <c:pt idx="18">
                  <c:v>41.673960000000001</c:v>
                </c:pt>
                <c:pt idx="19">
                  <c:v>41.673960000000001</c:v>
                </c:pt>
                <c:pt idx="20">
                  <c:v>41.673960000000001</c:v>
                </c:pt>
                <c:pt idx="21">
                  <c:v>41.673960000000001</c:v>
                </c:pt>
                <c:pt idx="22">
                  <c:v>41.673960000000001</c:v>
                </c:pt>
                <c:pt idx="23">
                  <c:v>41.673960000000001</c:v>
                </c:pt>
                <c:pt idx="24">
                  <c:v>41.673960000000001</c:v>
                </c:pt>
                <c:pt idx="25">
                  <c:v>39.757353000000002</c:v>
                </c:pt>
                <c:pt idx="26">
                  <c:v>39.757353000000002</c:v>
                </c:pt>
                <c:pt idx="27">
                  <c:v>39.757353000000002</c:v>
                </c:pt>
                <c:pt idx="28">
                  <c:v>39.757353000000002</c:v>
                </c:pt>
                <c:pt idx="29">
                  <c:v>39.757353000000002</c:v>
                </c:pt>
                <c:pt idx="30">
                  <c:v>39.757353000000002</c:v>
                </c:pt>
                <c:pt idx="31">
                  <c:v>39.757353000000002</c:v>
                </c:pt>
                <c:pt idx="32">
                  <c:v>39.757353000000002</c:v>
                </c:pt>
                <c:pt idx="33">
                  <c:v>39.757353000000002</c:v>
                </c:pt>
                <c:pt idx="34">
                  <c:v>39.757353000000002</c:v>
                </c:pt>
                <c:pt idx="35">
                  <c:v>33.337375999999999</c:v>
                </c:pt>
                <c:pt idx="36">
                  <c:v>33.337375999999999</c:v>
                </c:pt>
                <c:pt idx="37">
                  <c:v>33.337375999999999</c:v>
                </c:pt>
                <c:pt idx="38">
                  <c:v>33.337375999999999</c:v>
                </c:pt>
                <c:pt idx="39">
                  <c:v>33.178578000000002</c:v>
                </c:pt>
                <c:pt idx="40">
                  <c:v>33.178578000000002</c:v>
                </c:pt>
                <c:pt idx="41">
                  <c:v>33.178578000000002</c:v>
                </c:pt>
                <c:pt idx="42">
                  <c:v>33.178578000000002</c:v>
                </c:pt>
                <c:pt idx="43">
                  <c:v>33.178578000000002</c:v>
                </c:pt>
                <c:pt idx="44">
                  <c:v>33.178578000000002</c:v>
                </c:pt>
                <c:pt idx="45">
                  <c:v>33.178578000000002</c:v>
                </c:pt>
                <c:pt idx="46">
                  <c:v>33.178578000000002</c:v>
                </c:pt>
                <c:pt idx="47">
                  <c:v>33.178578000000002</c:v>
                </c:pt>
                <c:pt idx="48">
                  <c:v>35.554901000000001</c:v>
                </c:pt>
                <c:pt idx="49">
                  <c:v>35.554901000000001</c:v>
                </c:pt>
                <c:pt idx="50">
                  <c:v>35.554901000000001</c:v>
                </c:pt>
                <c:pt idx="51">
                  <c:v>35.554901000000001</c:v>
                </c:pt>
                <c:pt idx="52">
                  <c:v>37.792059000000002</c:v>
                </c:pt>
                <c:pt idx="53">
                  <c:v>37.792059000000002</c:v>
                </c:pt>
                <c:pt idx="54">
                  <c:v>37.792059000000002</c:v>
                </c:pt>
                <c:pt idx="55">
                  <c:v>39.689604000000003</c:v>
                </c:pt>
                <c:pt idx="56">
                  <c:v>39.689604000000003</c:v>
                </c:pt>
                <c:pt idx="57">
                  <c:v>39.689604000000003</c:v>
                </c:pt>
                <c:pt idx="58">
                  <c:v>39.689604000000003</c:v>
                </c:pt>
                <c:pt idx="59">
                  <c:v>39.689604000000003</c:v>
                </c:pt>
                <c:pt idx="60">
                  <c:v>39.689604000000003</c:v>
                </c:pt>
                <c:pt idx="61">
                  <c:v>38.208675999999997</c:v>
                </c:pt>
                <c:pt idx="62">
                  <c:v>37.671385999999998</c:v>
                </c:pt>
                <c:pt idx="63">
                  <c:v>37.671385999999998</c:v>
                </c:pt>
                <c:pt idx="64">
                  <c:v>37.671385999999998</c:v>
                </c:pt>
                <c:pt idx="65">
                  <c:v>43.743529000000002</c:v>
                </c:pt>
                <c:pt idx="66">
                  <c:v>43.743529000000002</c:v>
                </c:pt>
                <c:pt idx="67">
                  <c:v>44.971682999999999</c:v>
                </c:pt>
                <c:pt idx="68">
                  <c:v>44.971682999999999</c:v>
                </c:pt>
                <c:pt idx="69">
                  <c:v>44.971682999999999</c:v>
                </c:pt>
                <c:pt idx="70">
                  <c:v>44.971682999999999</c:v>
                </c:pt>
                <c:pt idx="71">
                  <c:v>43.516961000000002</c:v>
                </c:pt>
                <c:pt idx="72">
                  <c:v>43.516961000000002</c:v>
                </c:pt>
                <c:pt idx="73">
                  <c:v>43.516961000000002</c:v>
                </c:pt>
                <c:pt idx="74">
                  <c:v>43.516961000000002</c:v>
                </c:pt>
                <c:pt idx="75">
                  <c:v>43.516961000000002</c:v>
                </c:pt>
                <c:pt idx="76">
                  <c:v>43.516961000000002</c:v>
                </c:pt>
                <c:pt idx="77">
                  <c:v>43.516961000000002</c:v>
                </c:pt>
                <c:pt idx="78">
                  <c:v>43.516961000000002</c:v>
                </c:pt>
                <c:pt idx="79">
                  <c:v>43.516961000000002</c:v>
                </c:pt>
                <c:pt idx="80">
                  <c:v>43.516961000000002</c:v>
                </c:pt>
                <c:pt idx="81">
                  <c:v>44.991584000000003</c:v>
                </c:pt>
                <c:pt idx="82">
                  <c:v>43.693873000000004</c:v>
                </c:pt>
                <c:pt idx="83">
                  <c:v>43.693873000000004</c:v>
                </c:pt>
                <c:pt idx="84">
                  <c:v>43.693873000000004</c:v>
                </c:pt>
                <c:pt idx="85">
                  <c:v>43.693873000000004</c:v>
                </c:pt>
                <c:pt idx="86">
                  <c:v>43.693873000000004</c:v>
                </c:pt>
                <c:pt idx="87">
                  <c:v>43.693873000000004</c:v>
                </c:pt>
                <c:pt idx="88">
                  <c:v>43.693873000000004</c:v>
                </c:pt>
                <c:pt idx="89">
                  <c:v>43.693873000000004</c:v>
                </c:pt>
                <c:pt idx="90">
                  <c:v>43.693873000000004</c:v>
                </c:pt>
                <c:pt idx="91">
                  <c:v>39.142178000000001</c:v>
                </c:pt>
                <c:pt idx="92">
                  <c:v>39.142178000000001</c:v>
                </c:pt>
                <c:pt idx="93">
                  <c:v>39.142178000000001</c:v>
                </c:pt>
                <c:pt idx="94">
                  <c:v>39.142178000000001</c:v>
                </c:pt>
                <c:pt idx="95">
                  <c:v>41.794607999999997</c:v>
                </c:pt>
                <c:pt idx="96">
                  <c:v>43.545099</c:v>
                </c:pt>
                <c:pt idx="97">
                  <c:v>45.571880999999998</c:v>
                </c:pt>
                <c:pt idx="98">
                  <c:v>45.571880999999998</c:v>
                </c:pt>
                <c:pt idx="99">
                  <c:v>45.571880999999998</c:v>
                </c:pt>
                <c:pt idx="100">
                  <c:v>44.791862999999999</c:v>
                </c:pt>
                <c:pt idx="101">
                  <c:v>44.791862999999999</c:v>
                </c:pt>
                <c:pt idx="102">
                  <c:v>44.791862999999999</c:v>
                </c:pt>
                <c:pt idx="103">
                  <c:v>44.791862999999999</c:v>
                </c:pt>
                <c:pt idx="104">
                  <c:v>44.791862999999999</c:v>
                </c:pt>
                <c:pt idx="105">
                  <c:v>44.791862999999999</c:v>
                </c:pt>
                <c:pt idx="106">
                  <c:v>44.791862999999999</c:v>
                </c:pt>
                <c:pt idx="107">
                  <c:v>44.791862999999999</c:v>
                </c:pt>
                <c:pt idx="108">
                  <c:v>44.791862999999999</c:v>
                </c:pt>
                <c:pt idx="109">
                  <c:v>44.791862999999999</c:v>
                </c:pt>
                <c:pt idx="110">
                  <c:v>47.523860999999997</c:v>
                </c:pt>
                <c:pt idx="111">
                  <c:v>47.523860999999997</c:v>
                </c:pt>
                <c:pt idx="112">
                  <c:v>47.523860999999997</c:v>
                </c:pt>
                <c:pt idx="113">
                  <c:v>47.523860999999997</c:v>
                </c:pt>
                <c:pt idx="114">
                  <c:v>47.523860999999997</c:v>
                </c:pt>
                <c:pt idx="115">
                  <c:v>47.523860999999997</c:v>
                </c:pt>
                <c:pt idx="116">
                  <c:v>47.523860999999997</c:v>
                </c:pt>
                <c:pt idx="117">
                  <c:v>47.523860999999997</c:v>
                </c:pt>
                <c:pt idx="118">
                  <c:v>47.523860999999997</c:v>
                </c:pt>
                <c:pt idx="119">
                  <c:v>47.523860999999997</c:v>
                </c:pt>
                <c:pt idx="120">
                  <c:v>46.054853000000001</c:v>
                </c:pt>
                <c:pt idx="121">
                  <c:v>46.054853000000001</c:v>
                </c:pt>
                <c:pt idx="122">
                  <c:v>46.054853000000001</c:v>
                </c:pt>
                <c:pt idx="123">
                  <c:v>42.656733000000003</c:v>
                </c:pt>
                <c:pt idx="124">
                  <c:v>42.656733000000003</c:v>
                </c:pt>
                <c:pt idx="125">
                  <c:v>42.656733000000003</c:v>
                </c:pt>
                <c:pt idx="126">
                  <c:v>42.656733000000003</c:v>
                </c:pt>
                <c:pt idx="127">
                  <c:v>42.656733000000003</c:v>
                </c:pt>
                <c:pt idx="128">
                  <c:v>42.656733000000003</c:v>
                </c:pt>
                <c:pt idx="129">
                  <c:v>41.653528999999999</c:v>
                </c:pt>
                <c:pt idx="130">
                  <c:v>41.653528999999999</c:v>
                </c:pt>
                <c:pt idx="131">
                  <c:v>41.653528999999999</c:v>
                </c:pt>
                <c:pt idx="132">
                  <c:v>41.653528999999999</c:v>
                </c:pt>
                <c:pt idx="133">
                  <c:v>41.653528999999999</c:v>
                </c:pt>
                <c:pt idx="134">
                  <c:v>43.707624000000003</c:v>
                </c:pt>
                <c:pt idx="135">
                  <c:v>42.823824000000002</c:v>
                </c:pt>
                <c:pt idx="136">
                  <c:v>42.823824000000002</c:v>
                </c:pt>
                <c:pt idx="137">
                  <c:v>42.639603999999999</c:v>
                </c:pt>
                <c:pt idx="138">
                  <c:v>42.639603999999999</c:v>
                </c:pt>
                <c:pt idx="139">
                  <c:v>42.542499999999997</c:v>
                </c:pt>
                <c:pt idx="140">
                  <c:v>42.542499999999997</c:v>
                </c:pt>
                <c:pt idx="141">
                  <c:v>42.330841999999997</c:v>
                </c:pt>
                <c:pt idx="142">
                  <c:v>42.330841999999997</c:v>
                </c:pt>
                <c:pt idx="143">
                  <c:v>42.052059</c:v>
                </c:pt>
                <c:pt idx="144">
                  <c:v>42.052059</c:v>
                </c:pt>
                <c:pt idx="145">
                  <c:v>42.052059</c:v>
                </c:pt>
                <c:pt idx="146">
                  <c:v>42.052059</c:v>
                </c:pt>
                <c:pt idx="147">
                  <c:v>42.052059</c:v>
                </c:pt>
                <c:pt idx="148">
                  <c:v>42.052059</c:v>
                </c:pt>
                <c:pt idx="149">
                  <c:v>42.052059</c:v>
                </c:pt>
                <c:pt idx="150">
                  <c:v>42.752178000000001</c:v>
                </c:pt>
                <c:pt idx="151">
                  <c:v>42.329951000000001</c:v>
                </c:pt>
                <c:pt idx="152">
                  <c:v>42.329951000000001</c:v>
                </c:pt>
                <c:pt idx="153">
                  <c:v>42.329951000000001</c:v>
                </c:pt>
                <c:pt idx="154">
                  <c:v>43.896039999999999</c:v>
                </c:pt>
                <c:pt idx="155">
                  <c:v>43.896039999999999</c:v>
                </c:pt>
                <c:pt idx="156">
                  <c:v>43.896039999999999</c:v>
                </c:pt>
                <c:pt idx="157">
                  <c:v>43.896039999999999</c:v>
                </c:pt>
                <c:pt idx="158">
                  <c:v>43.896039999999999</c:v>
                </c:pt>
                <c:pt idx="159">
                  <c:v>43.896039999999999</c:v>
                </c:pt>
                <c:pt idx="160">
                  <c:v>43.590195999999999</c:v>
                </c:pt>
                <c:pt idx="161">
                  <c:v>43.590195999999999</c:v>
                </c:pt>
                <c:pt idx="162">
                  <c:v>43.590195999999999</c:v>
                </c:pt>
                <c:pt idx="163">
                  <c:v>44.288465000000002</c:v>
                </c:pt>
                <c:pt idx="164">
                  <c:v>44.288465000000002</c:v>
                </c:pt>
                <c:pt idx="165">
                  <c:v>47.860636999999997</c:v>
                </c:pt>
                <c:pt idx="166">
                  <c:v>47.860636999999997</c:v>
                </c:pt>
                <c:pt idx="167">
                  <c:v>47.860636999999997</c:v>
                </c:pt>
                <c:pt idx="168">
                  <c:v>45.322254999999998</c:v>
                </c:pt>
                <c:pt idx="169">
                  <c:v>43.625445999999997</c:v>
                </c:pt>
                <c:pt idx="170">
                  <c:v>42.337059000000004</c:v>
                </c:pt>
                <c:pt idx="171">
                  <c:v>42.337059000000004</c:v>
                </c:pt>
                <c:pt idx="172">
                  <c:v>42.337059000000004</c:v>
                </c:pt>
                <c:pt idx="173">
                  <c:v>42.978712999999999</c:v>
                </c:pt>
                <c:pt idx="174">
                  <c:v>42.978712999999999</c:v>
                </c:pt>
                <c:pt idx="175">
                  <c:v>42.978712999999999</c:v>
                </c:pt>
                <c:pt idx="176">
                  <c:v>42.978712999999999</c:v>
                </c:pt>
                <c:pt idx="177">
                  <c:v>42.882401999999999</c:v>
                </c:pt>
                <c:pt idx="178">
                  <c:v>42.882401999999999</c:v>
                </c:pt>
                <c:pt idx="179">
                  <c:v>44.931139000000002</c:v>
                </c:pt>
                <c:pt idx="180">
                  <c:v>44.931139000000002</c:v>
                </c:pt>
                <c:pt idx="181">
                  <c:v>43.656028999999997</c:v>
                </c:pt>
                <c:pt idx="182">
                  <c:v>44.367078999999997</c:v>
                </c:pt>
                <c:pt idx="183">
                  <c:v>44.367078999999997</c:v>
                </c:pt>
                <c:pt idx="184">
                  <c:v>44.367078999999997</c:v>
                </c:pt>
                <c:pt idx="185">
                  <c:v>44.261324000000002</c:v>
                </c:pt>
                <c:pt idx="186">
                  <c:v>44.261324000000002</c:v>
                </c:pt>
                <c:pt idx="187">
                  <c:v>43.258811999999999</c:v>
                </c:pt>
                <c:pt idx="188">
                  <c:v>43.258811999999999</c:v>
                </c:pt>
                <c:pt idx="189">
                  <c:v>43.258811999999999</c:v>
                </c:pt>
                <c:pt idx="190">
                  <c:v>43.258811999999999</c:v>
                </c:pt>
                <c:pt idx="191">
                  <c:v>43.258811999999999</c:v>
                </c:pt>
                <c:pt idx="192">
                  <c:v>43.258811999999999</c:v>
                </c:pt>
                <c:pt idx="193">
                  <c:v>42.770783999999999</c:v>
                </c:pt>
                <c:pt idx="194">
                  <c:v>42.770783999999999</c:v>
                </c:pt>
                <c:pt idx="195">
                  <c:v>42.770783999999999</c:v>
                </c:pt>
                <c:pt idx="196">
                  <c:v>42.770783999999999</c:v>
                </c:pt>
                <c:pt idx="197">
                  <c:v>44.196435999999999</c:v>
                </c:pt>
                <c:pt idx="198">
                  <c:v>44.196435999999999</c:v>
                </c:pt>
                <c:pt idx="199">
                  <c:v>44.196435999999999</c:v>
                </c:pt>
                <c:pt idx="200">
                  <c:v>40.508088000000001</c:v>
                </c:pt>
                <c:pt idx="201">
                  <c:v>40.508088000000001</c:v>
                </c:pt>
                <c:pt idx="202">
                  <c:v>40.508088000000001</c:v>
                </c:pt>
                <c:pt idx="203">
                  <c:v>42.592277000000003</c:v>
                </c:pt>
                <c:pt idx="204">
                  <c:v>42.592277000000003</c:v>
                </c:pt>
                <c:pt idx="205">
                  <c:v>42.592277000000003</c:v>
                </c:pt>
                <c:pt idx="206">
                  <c:v>44.597107999999999</c:v>
                </c:pt>
                <c:pt idx="207">
                  <c:v>44.597107999999999</c:v>
                </c:pt>
                <c:pt idx="208">
                  <c:v>44.597107999999999</c:v>
                </c:pt>
                <c:pt idx="209">
                  <c:v>44.597107999999999</c:v>
                </c:pt>
                <c:pt idx="210">
                  <c:v>44.597107999999999</c:v>
                </c:pt>
                <c:pt idx="211">
                  <c:v>44.597107999999999</c:v>
                </c:pt>
                <c:pt idx="212">
                  <c:v>44.597107999999999</c:v>
                </c:pt>
                <c:pt idx="213">
                  <c:v>44.597107999999999</c:v>
                </c:pt>
                <c:pt idx="214">
                  <c:v>44.597107999999999</c:v>
                </c:pt>
                <c:pt idx="215">
                  <c:v>44.042969999999997</c:v>
                </c:pt>
                <c:pt idx="216">
                  <c:v>44.042969999999997</c:v>
                </c:pt>
                <c:pt idx="217">
                  <c:v>39.797646999999998</c:v>
                </c:pt>
                <c:pt idx="218">
                  <c:v>39.797646999999998</c:v>
                </c:pt>
                <c:pt idx="219">
                  <c:v>39.797646999999998</c:v>
                </c:pt>
                <c:pt idx="220">
                  <c:v>39.797646999999998</c:v>
                </c:pt>
                <c:pt idx="221">
                  <c:v>39.797646999999998</c:v>
                </c:pt>
                <c:pt idx="222">
                  <c:v>39.797646999999998</c:v>
                </c:pt>
                <c:pt idx="223">
                  <c:v>39.797646999999998</c:v>
                </c:pt>
                <c:pt idx="224">
                  <c:v>41.142969999999998</c:v>
                </c:pt>
                <c:pt idx="225">
                  <c:v>44.024754999999999</c:v>
                </c:pt>
                <c:pt idx="226">
                  <c:v>44.024754999999999</c:v>
                </c:pt>
                <c:pt idx="227">
                  <c:v>43.578088000000001</c:v>
                </c:pt>
                <c:pt idx="228">
                  <c:v>43.578088000000001</c:v>
                </c:pt>
                <c:pt idx="229">
                  <c:v>42.140644000000002</c:v>
                </c:pt>
                <c:pt idx="230">
                  <c:v>43.806618</c:v>
                </c:pt>
                <c:pt idx="231">
                  <c:v>43.806618</c:v>
                </c:pt>
                <c:pt idx="232">
                  <c:v>41.348762000000001</c:v>
                </c:pt>
                <c:pt idx="233">
                  <c:v>41.348762000000001</c:v>
                </c:pt>
                <c:pt idx="234">
                  <c:v>37.334412</c:v>
                </c:pt>
                <c:pt idx="235">
                  <c:v>37.334412</c:v>
                </c:pt>
                <c:pt idx="236">
                  <c:v>42.070296999999997</c:v>
                </c:pt>
                <c:pt idx="237">
                  <c:v>40.691029</c:v>
                </c:pt>
                <c:pt idx="238">
                  <c:v>40.691029</c:v>
                </c:pt>
                <c:pt idx="239">
                  <c:v>40.480248000000003</c:v>
                </c:pt>
                <c:pt idx="240">
                  <c:v>40.480248000000003</c:v>
                </c:pt>
                <c:pt idx="241">
                  <c:v>40.480248000000003</c:v>
                </c:pt>
                <c:pt idx="242">
                  <c:v>40.480248000000003</c:v>
                </c:pt>
                <c:pt idx="243">
                  <c:v>40.673381999999997</c:v>
                </c:pt>
                <c:pt idx="244">
                  <c:v>40.673381999999997</c:v>
                </c:pt>
                <c:pt idx="245">
                  <c:v>40.673381999999997</c:v>
                </c:pt>
                <c:pt idx="246">
                  <c:v>40.673381999999997</c:v>
                </c:pt>
                <c:pt idx="247">
                  <c:v>40.673381999999997</c:v>
                </c:pt>
                <c:pt idx="248">
                  <c:v>40.673381999999997</c:v>
                </c:pt>
                <c:pt idx="249">
                  <c:v>44.097425999999999</c:v>
                </c:pt>
                <c:pt idx="250">
                  <c:v>44.097425999999999</c:v>
                </c:pt>
                <c:pt idx="251">
                  <c:v>45.828951000000004</c:v>
                </c:pt>
                <c:pt idx="252">
                  <c:v>45.828951000000004</c:v>
                </c:pt>
                <c:pt idx="253">
                  <c:v>34.217326999999997</c:v>
                </c:pt>
                <c:pt idx="254">
                  <c:v>34.217326999999997</c:v>
                </c:pt>
                <c:pt idx="255">
                  <c:v>39.462744999999998</c:v>
                </c:pt>
                <c:pt idx="256">
                  <c:v>39.462744999999998</c:v>
                </c:pt>
                <c:pt idx="257">
                  <c:v>39.462744999999998</c:v>
                </c:pt>
                <c:pt idx="258">
                  <c:v>40.911088999999997</c:v>
                </c:pt>
                <c:pt idx="259">
                  <c:v>40.911088999999997</c:v>
                </c:pt>
                <c:pt idx="260">
                  <c:v>40.911088999999997</c:v>
                </c:pt>
                <c:pt idx="261">
                  <c:v>40.911088999999997</c:v>
                </c:pt>
                <c:pt idx="262">
                  <c:v>40.911088999999997</c:v>
                </c:pt>
                <c:pt idx="263">
                  <c:v>40.911088999999997</c:v>
                </c:pt>
                <c:pt idx="264">
                  <c:v>40.911088999999997</c:v>
                </c:pt>
                <c:pt idx="265">
                  <c:v>41.520245000000003</c:v>
                </c:pt>
                <c:pt idx="266">
                  <c:v>41.520245000000003</c:v>
                </c:pt>
                <c:pt idx="267">
                  <c:v>41.520245000000003</c:v>
                </c:pt>
                <c:pt idx="268">
                  <c:v>41.520245000000003</c:v>
                </c:pt>
                <c:pt idx="269">
                  <c:v>40.952970000000001</c:v>
                </c:pt>
                <c:pt idx="270">
                  <c:v>42.550637000000002</c:v>
                </c:pt>
                <c:pt idx="271">
                  <c:v>42.550637000000002</c:v>
                </c:pt>
                <c:pt idx="272">
                  <c:v>42.550637000000002</c:v>
                </c:pt>
                <c:pt idx="273">
                  <c:v>42.550637000000002</c:v>
                </c:pt>
                <c:pt idx="274">
                  <c:v>39.685000000000002</c:v>
                </c:pt>
                <c:pt idx="275">
                  <c:v>39.685000000000002</c:v>
                </c:pt>
                <c:pt idx="276">
                  <c:v>39.685000000000002</c:v>
                </c:pt>
                <c:pt idx="277">
                  <c:v>39.685000000000002</c:v>
                </c:pt>
                <c:pt idx="278">
                  <c:v>41.355930999999998</c:v>
                </c:pt>
                <c:pt idx="279">
                  <c:v>41.355930999999998</c:v>
                </c:pt>
                <c:pt idx="280">
                  <c:v>41.355930999999998</c:v>
                </c:pt>
                <c:pt idx="281">
                  <c:v>41.355930999999998</c:v>
                </c:pt>
                <c:pt idx="282">
                  <c:v>43.875</c:v>
                </c:pt>
                <c:pt idx="283">
                  <c:v>43.875</c:v>
                </c:pt>
                <c:pt idx="284">
                  <c:v>43.875</c:v>
                </c:pt>
                <c:pt idx="285">
                  <c:v>43.875</c:v>
                </c:pt>
                <c:pt idx="286">
                  <c:v>41.260539000000001</c:v>
                </c:pt>
                <c:pt idx="287">
                  <c:v>41.260539000000001</c:v>
                </c:pt>
                <c:pt idx="288">
                  <c:v>37.836765</c:v>
                </c:pt>
                <c:pt idx="289">
                  <c:v>37.836765</c:v>
                </c:pt>
                <c:pt idx="290">
                  <c:v>37.836765</c:v>
                </c:pt>
                <c:pt idx="291">
                  <c:v>37.673515000000002</c:v>
                </c:pt>
                <c:pt idx="292">
                  <c:v>37.017451000000001</c:v>
                </c:pt>
                <c:pt idx="293">
                  <c:v>37.017451000000001</c:v>
                </c:pt>
                <c:pt idx="294">
                  <c:v>37.017451000000001</c:v>
                </c:pt>
                <c:pt idx="295">
                  <c:v>36.898167999999998</c:v>
                </c:pt>
                <c:pt idx="296">
                  <c:v>36.898167999999998</c:v>
                </c:pt>
                <c:pt idx="297">
                  <c:v>35.377304000000002</c:v>
                </c:pt>
                <c:pt idx="298">
                  <c:v>35.377304000000002</c:v>
                </c:pt>
                <c:pt idx="299">
                  <c:v>35.377304000000002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1763456"/>
        <c:axId val="266279680"/>
      </c:lineChart>
      <c:catAx>
        <c:axId val="271763456"/>
        <c:scaling>
          <c:orientation val="minMax"/>
        </c:scaling>
        <c:delete val="0"/>
        <c:axPos val="b"/>
        <c:majorTickMark val="out"/>
        <c:minorTickMark val="none"/>
        <c:tickLblPos val="nextTo"/>
        <c:crossAx val="266279680"/>
        <c:crosses val="autoZero"/>
        <c:auto val="1"/>
        <c:lblAlgn val="ctr"/>
        <c:lblOffset val="100"/>
        <c:noMultiLvlLbl val="0"/>
      </c:catAx>
      <c:valAx>
        <c:axId val="266279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717634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/>
              <a:t>UE 3 - PSNR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Multi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Sheet2!$K$36:$K$335</c:f>
              <c:numCache>
                <c:formatCode>General</c:formatCode>
                <c:ptCount val="300"/>
                <c:pt idx="0">
                  <c:v>47.122805999999997</c:v>
                </c:pt>
                <c:pt idx="1">
                  <c:v>47.122805999999997</c:v>
                </c:pt>
                <c:pt idx="2">
                  <c:v>47.122805999999997</c:v>
                </c:pt>
                <c:pt idx="3">
                  <c:v>47.122805999999997</c:v>
                </c:pt>
                <c:pt idx="4">
                  <c:v>47.122805999999997</c:v>
                </c:pt>
                <c:pt idx="5">
                  <c:v>47.122805999999997</c:v>
                </c:pt>
                <c:pt idx="6">
                  <c:v>47.122805999999997</c:v>
                </c:pt>
                <c:pt idx="7">
                  <c:v>34.479652999999999</c:v>
                </c:pt>
                <c:pt idx="8">
                  <c:v>34.479652999999999</c:v>
                </c:pt>
                <c:pt idx="9">
                  <c:v>34.479652999999999</c:v>
                </c:pt>
                <c:pt idx="10">
                  <c:v>34.479652999999999</c:v>
                </c:pt>
                <c:pt idx="11">
                  <c:v>36.872107999999997</c:v>
                </c:pt>
                <c:pt idx="12">
                  <c:v>36.872107999999997</c:v>
                </c:pt>
                <c:pt idx="13">
                  <c:v>36.872107999999997</c:v>
                </c:pt>
                <c:pt idx="14">
                  <c:v>36.872107999999997</c:v>
                </c:pt>
                <c:pt idx="15">
                  <c:v>36.872107999999997</c:v>
                </c:pt>
                <c:pt idx="16">
                  <c:v>36.872107999999997</c:v>
                </c:pt>
                <c:pt idx="17">
                  <c:v>43.092624000000001</c:v>
                </c:pt>
                <c:pt idx="18">
                  <c:v>43.092624000000001</c:v>
                </c:pt>
                <c:pt idx="19">
                  <c:v>43.092624000000001</c:v>
                </c:pt>
                <c:pt idx="20">
                  <c:v>43.092624000000001</c:v>
                </c:pt>
                <c:pt idx="21">
                  <c:v>43.092624000000001</c:v>
                </c:pt>
                <c:pt idx="22">
                  <c:v>43.092624000000001</c:v>
                </c:pt>
                <c:pt idx="23">
                  <c:v>43.092624000000001</c:v>
                </c:pt>
                <c:pt idx="24">
                  <c:v>43.092624000000001</c:v>
                </c:pt>
                <c:pt idx="25">
                  <c:v>43.092624000000001</c:v>
                </c:pt>
                <c:pt idx="26">
                  <c:v>43.092624000000001</c:v>
                </c:pt>
                <c:pt idx="27">
                  <c:v>41.221077999999999</c:v>
                </c:pt>
                <c:pt idx="28">
                  <c:v>41.221077999999999</c:v>
                </c:pt>
                <c:pt idx="29">
                  <c:v>41.221077999999999</c:v>
                </c:pt>
                <c:pt idx="30">
                  <c:v>41.221077999999999</c:v>
                </c:pt>
                <c:pt idx="31">
                  <c:v>41.221077999999999</c:v>
                </c:pt>
                <c:pt idx="32">
                  <c:v>41.221077999999999</c:v>
                </c:pt>
                <c:pt idx="33">
                  <c:v>41.221077999999999</c:v>
                </c:pt>
                <c:pt idx="34">
                  <c:v>41.221077999999999</c:v>
                </c:pt>
                <c:pt idx="35">
                  <c:v>41.221077999999999</c:v>
                </c:pt>
                <c:pt idx="36">
                  <c:v>41.221077999999999</c:v>
                </c:pt>
                <c:pt idx="37">
                  <c:v>41.221077999999999</c:v>
                </c:pt>
                <c:pt idx="38">
                  <c:v>34.292475000000003</c:v>
                </c:pt>
                <c:pt idx="39">
                  <c:v>34.292475000000003</c:v>
                </c:pt>
                <c:pt idx="40">
                  <c:v>34.292475000000003</c:v>
                </c:pt>
                <c:pt idx="41">
                  <c:v>34.292475000000003</c:v>
                </c:pt>
                <c:pt idx="42">
                  <c:v>34.649166999999998</c:v>
                </c:pt>
                <c:pt idx="43">
                  <c:v>34.649166999999998</c:v>
                </c:pt>
                <c:pt idx="44">
                  <c:v>34.649166999999998</c:v>
                </c:pt>
                <c:pt idx="45">
                  <c:v>34.649166999999998</c:v>
                </c:pt>
                <c:pt idx="46">
                  <c:v>34.649166999999998</c:v>
                </c:pt>
                <c:pt idx="47">
                  <c:v>34.649166999999998</c:v>
                </c:pt>
                <c:pt idx="48">
                  <c:v>34.649166999999998</c:v>
                </c:pt>
                <c:pt idx="49">
                  <c:v>34.649166999999998</c:v>
                </c:pt>
                <c:pt idx="50">
                  <c:v>34.649166999999998</c:v>
                </c:pt>
                <c:pt idx="51">
                  <c:v>37.510742999999998</c:v>
                </c:pt>
                <c:pt idx="52">
                  <c:v>37.510742999999998</c:v>
                </c:pt>
                <c:pt idx="53">
                  <c:v>37.510742999999998</c:v>
                </c:pt>
                <c:pt idx="54">
                  <c:v>37.510742999999998</c:v>
                </c:pt>
                <c:pt idx="55">
                  <c:v>39.277352999999998</c:v>
                </c:pt>
                <c:pt idx="56">
                  <c:v>39.277352999999998</c:v>
                </c:pt>
                <c:pt idx="57">
                  <c:v>39.277352999999998</c:v>
                </c:pt>
                <c:pt idx="58">
                  <c:v>40.972327</c:v>
                </c:pt>
                <c:pt idx="59">
                  <c:v>40.972327</c:v>
                </c:pt>
                <c:pt idx="60">
                  <c:v>40.972327</c:v>
                </c:pt>
                <c:pt idx="61">
                  <c:v>40.972327</c:v>
                </c:pt>
                <c:pt idx="62">
                  <c:v>40.972327</c:v>
                </c:pt>
                <c:pt idx="63">
                  <c:v>39.480097999999998</c:v>
                </c:pt>
                <c:pt idx="64">
                  <c:v>39.480097999999998</c:v>
                </c:pt>
                <c:pt idx="65">
                  <c:v>39.011139</c:v>
                </c:pt>
                <c:pt idx="66">
                  <c:v>39.011139</c:v>
                </c:pt>
                <c:pt idx="67">
                  <c:v>39.011139</c:v>
                </c:pt>
                <c:pt idx="68">
                  <c:v>46.315049000000002</c:v>
                </c:pt>
                <c:pt idx="69">
                  <c:v>46.897772000000003</c:v>
                </c:pt>
                <c:pt idx="70">
                  <c:v>46.897772000000003</c:v>
                </c:pt>
                <c:pt idx="71">
                  <c:v>46.897772000000003</c:v>
                </c:pt>
                <c:pt idx="72">
                  <c:v>46.897772000000003</c:v>
                </c:pt>
                <c:pt idx="73">
                  <c:v>46.897772000000003</c:v>
                </c:pt>
                <c:pt idx="74">
                  <c:v>44.965783999999999</c:v>
                </c:pt>
                <c:pt idx="75">
                  <c:v>44.965783999999999</c:v>
                </c:pt>
                <c:pt idx="76">
                  <c:v>44.965783999999999</c:v>
                </c:pt>
                <c:pt idx="77">
                  <c:v>44.965783999999999</c:v>
                </c:pt>
                <c:pt idx="78">
                  <c:v>44.965783999999999</c:v>
                </c:pt>
                <c:pt idx="79">
                  <c:v>44.965783999999999</c:v>
                </c:pt>
                <c:pt idx="80">
                  <c:v>44.965783999999999</c:v>
                </c:pt>
                <c:pt idx="81">
                  <c:v>44.965783999999999</c:v>
                </c:pt>
                <c:pt idx="82">
                  <c:v>44.965783999999999</c:v>
                </c:pt>
                <c:pt idx="83">
                  <c:v>44.965783999999999</c:v>
                </c:pt>
                <c:pt idx="84">
                  <c:v>44.965783999999999</c:v>
                </c:pt>
                <c:pt idx="85">
                  <c:v>44.796765000000001</c:v>
                </c:pt>
                <c:pt idx="86">
                  <c:v>44.796765000000001</c:v>
                </c:pt>
                <c:pt idx="87">
                  <c:v>44.796765000000001</c:v>
                </c:pt>
                <c:pt idx="88">
                  <c:v>44.796765000000001</c:v>
                </c:pt>
                <c:pt idx="89">
                  <c:v>44.796765000000001</c:v>
                </c:pt>
                <c:pt idx="90">
                  <c:v>44.796765000000001</c:v>
                </c:pt>
                <c:pt idx="91">
                  <c:v>44.796765000000001</c:v>
                </c:pt>
                <c:pt idx="92">
                  <c:v>44.796765000000001</c:v>
                </c:pt>
                <c:pt idx="93">
                  <c:v>44.796765000000001</c:v>
                </c:pt>
                <c:pt idx="94">
                  <c:v>40.197426</c:v>
                </c:pt>
                <c:pt idx="95">
                  <c:v>40.197426</c:v>
                </c:pt>
                <c:pt idx="96">
                  <c:v>40.197426</c:v>
                </c:pt>
                <c:pt idx="97">
                  <c:v>40.197426</c:v>
                </c:pt>
                <c:pt idx="98">
                  <c:v>43.262549</c:v>
                </c:pt>
                <c:pt idx="99">
                  <c:v>43.262549</c:v>
                </c:pt>
                <c:pt idx="100">
                  <c:v>43.262549</c:v>
                </c:pt>
                <c:pt idx="101">
                  <c:v>43.262549</c:v>
                </c:pt>
                <c:pt idx="102">
                  <c:v>43.262549</c:v>
                </c:pt>
                <c:pt idx="103">
                  <c:v>43.262549</c:v>
                </c:pt>
                <c:pt idx="104">
                  <c:v>43.262549</c:v>
                </c:pt>
                <c:pt idx="105">
                  <c:v>43.262549</c:v>
                </c:pt>
                <c:pt idx="106">
                  <c:v>43.262549</c:v>
                </c:pt>
                <c:pt idx="107">
                  <c:v>43.262549</c:v>
                </c:pt>
                <c:pt idx="108">
                  <c:v>44.613922000000002</c:v>
                </c:pt>
                <c:pt idx="109">
                  <c:v>44.613922000000002</c:v>
                </c:pt>
                <c:pt idx="110">
                  <c:v>44.613922000000002</c:v>
                </c:pt>
                <c:pt idx="111">
                  <c:v>44.613922000000002</c:v>
                </c:pt>
                <c:pt idx="112">
                  <c:v>46.190446000000001</c:v>
                </c:pt>
                <c:pt idx="113">
                  <c:v>46.190446000000001</c:v>
                </c:pt>
                <c:pt idx="114">
                  <c:v>46.190446000000001</c:v>
                </c:pt>
                <c:pt idx="115">
                  <c:v>48.211765</c:v>
                </c:pt>
                <c:pt idx="116">
                  <c:v>48.211765</c:v>
                </c:pt>
                <c:pt idx="117">
                  <c:v>48.211765</c:v>
                </c:pt>
                <c:pt idx="118">
                  <c:v>48.211765</c:v>
                </c:pt>
                <c:pt idx="119">
                  <c:v>47.085346999999999</c:v>
                </c:pt>
                <c:pt idx="120">
                  <c:v>47.085346999999999</c:v>
                </c:pt>
                <c:pt idx="121">
                  <c:v>46.054411999999999</c:v>
                </c:pt>
                <c:pt idx="122">
                  <c:v>46.054411999999999</c:v>
                </c:pt>
                <c:pt idx="123">
                  <c:v>46.054411999999999</c:v>
                </c:pt>
                <c:pt idx="124">
                  <c:v>46.054411999999999</c:v>
                </c:pt>
                <c:pt idx="125">
                  <c:v>46.054411999999999</c:v>
                </c:pt>
                <c:pt idx="126">
                  <c:v>46.054411999999999</c:v>
                </c:pt>
                <c:pt idx="127">
                  <c:v>46.054411999999999</c:v>
                </c:pt>
                <c:pt idx="128">
                  <c:v>46.054411999999999</c:v>
                </c:pt>
                <c:pt idx="129">
                  <c:v>46.054411999999999</c:v>
                </c:pt>
                <c:pt idx="130">
                  <c:v>46.054411999999999</c:v>
                </c:pt>
                <c:pt idx="131">
                  <c:v>49.096485000000001</c:v>
                </c:pt>
                <c:pt idx="132">
                  <c:v>49.096485000000001</c:v>
                </c:pt>
                <c:pt idx="133">
                  <c:v>49.096485000000001</c:v>
                </c:pt>
                <c:pt idx="134">
                  <c:v>49.096485000000001</c:v>
                </c:pt>
                <c:pt idx="135">
                  <c:v>49.096485000000001</c:v>
                </c:pt>
                <c:pt idx="136">
                  <c:v>49.096485000000001</c:v>
                </c:pt>
                <c:pt idx="137">
                  <c:v>49.096485000000001</c:v>
                </c:pt>
                <c:pt idx="138">
                  <c:v>49.096485000000001</c:v>
                </c:pt>
                <c:pt idx="139">
                  <c:v>49.096485000000001</c:v>
                </c:pt>
                <c:pt idx="140">
                  <c:v>48.491422</c:v>
                </c:pt>
                <c:pt idx="141">
                  <c:v>48.491422</c:v>
                </c:pt>
                <c:pt idx="142">
                  <c:v>48.491422</c:v>
                </c:pt>
                <c:pt idx="143">
                  <c:v>48.491422</c:v>
                </c:pt>
                <c:pt idx="144">
                  <c:v>45.484802000000002</c:v>
                </c:pt>
                <c:pt idx="145">
                  <c:v>45.484802000000002</c:v>
                </c:pt>
                <c:pt idx="146">
                  <c:v>45.484802000000002</c:v>
                </c:pt>
                <c:pt idx="147">
                  <c:v>45.484802000000002</c:v>
                </c:pt>
                <c:pt idx="148">
                  <c:v>45.484802000000002</c:v>
                </c:pt>
                <c:pt idx="149">
                  <c:v>45.484802000000002</c:v>
                </c:pt>
                <c:pt idx="150">
                  <c:v>43.349362999999997</c:v>
                </c:pt>
                <c:pt idx="151">
                  <c:v>43.349362999999997</c:v>
                </c:pt>
                <c:pt idx="152">
                  <c:v>43.349362999999997</c:v>
                </c:pt>
                <c:pt idx="153">
                  <c:v>43.349362999999997</c:v>
                </c:pt>
                <c:pt idx="154">
                  <c:v>43.349362999999997</c:v>
                </c:pt>
                <c:pt idx="155">
                  <c:v>43.349362999999997</c:v>
                </c:pt>
                <c:pt idx="156">
                  <c:v>43.349362999999997</c:v>
                </c:pt>
                <c:pt idx="157">
                  <c:v>43.877744999999997</c:v>
                </c:pt>
                <c:pt idx="158">
                  <c:v>43.691436000000003</c:v>
                </c:pt>
                <c:pt idx="159">
                  <c:v>43.691436000000003</c:v>
                </c:pt>
                <c:pt idx="160">
                  <c:v>43.599853000000003</c:v>
                </c:pt>
                <c:pt idx="161">
                  <c:v>43.599853000000003</c:v>
                </c:pt>
                <c:pt idx="162">
                  <c:v>43.591484999999999</c:v>
                </c:pt>
                <c:pt idx="163">
                  <c:v>43.591484999999999</c:v>
                </c:pt>
                <c:pt idx="164">
                  <c:v>45.230930999999998</c:v>
                </c:pt>
                <c:pt idx="165">
                  <c:v>45.230930999999998</c:v>
                </c:pt>
                <c:pt idx="166">
                  <c:v>45.230930999999998</c:v>
                </c:pt>
                <c:pt idx="167">
                  <c:v>45.230930999999998</c:v>
                </c:pt>
                <c:pt idx="168">
                  <c:v>45.230930999999998</c:v>
                </c:pt>
                <c:pt idx="169">
                  <c:v>45.230930999999998</c:v>
                </c:pt>
                <c:pt idx="170">
                  <c:v>45.452227999999998</c:v>
                </c:pt>
                <c:pt idx="171">
                  <c:v>45.452227999999998</c:v>
                </c:pt>
                <c:pt idx="172">
                  <c:v>44.555</c:v>
                </c:pt>
                <c:pt idx="173">
                  <c:v>44.555</c:v>
                </c:pt>
                <c:pt idx="174">
                  <c:v>44.555</c:v>
                </c:pt>
                <c:pt idx="175">
                  <c:v>45.041088999999999</c:v>
                </c:pt>
                <c:pt idx="176">
                  <c:v>45.041088999999999</c:v>
                </c:pt>
                <c:pt idx="177">
                  <c:v>45.041088999999999</c:v>
                </c:pt>
                <c:pt idx="178">
                  <c:v>45.041088999999999</c:v>
                </c:pt>
                <c:pt idx="179">
                  <c:v>45.041088999999999</c:v>
                </c:pt>
                <c:pt idx="180">
                  <c:v>45.041088999999999</c:v>
                </c:pt>
                <c:pt idx="181">
                  <c:v>45.584510000000002</c:v>
                </c:pt>
                <c:pt idx="182">
                  <c:v>45.584510000000002</c:v>
                </c:pt>
                <c:pt idx="183">
                  <c:v>45.193713000000002</c:v>
                </c:pt>
                <c:pt idx="184">
                  <c:v>45.193713000000002</c:v>
                </c:pt>
                <c:pt idx="185">
                  <c:v>45.193713000000002</c:v>
                </c:pt>
                <c:pt idx="186">
                  <c:v>48.786667000000001</c:v>
                </c:pt>
                <c:pt idx="187">
                  <c:v>48.786667000000001</c:v>
                </c:pt>
                <c:pt idx="188">
                  <c:v>48.786667000000001</c:v>
                </c:pt>
                <c:pt idx="189">
                  <c:v>46.348970999999999</c:v>
                </c:pt>
                <c:pt idx="190">
                  <c:v>44.808563999999997</c:v>
                </c:pt>
                <c:pt idx="191">
                  <c:v>44.808563999999997</c:v>
                </c:pt>
                <c:pt idx="192">
                  <c:v>44.808563999999997</c:v>
                </c:pt>
                <c:pt idx="193">
                  <c:v>44.808563999999997</c:v>
                </c:pt>
                <c:pt idx="194">
                  <c:v>45.273415999999997</c:v>
                </c:pt>
                <c:pt idx="195">
                  <c:v>45.273415999999997</c:v>
                </c:pt>
                <c:pt idx="196">
                  <c:v>45.273415999999997</c:v>
                </c:pt>
                <c:pt idx="197">
                  <c:v>45.273415999999997</c:v>
                </c:pt>
                <c:pt idx="198">
                  <c:v>43.921911999999999</c:v>
                </c:pt>
                <c:pt idx="199">
                  <c:v>43.921911999999999</c:v>
                </c:pt>
                <c:pt idx="200">
                  <c:v>45.641385999999997</c:v>
                </c:pt>
                <c:pt idx="201">
                  <c:v>45.641385999999997</c:v>
                </c:pt>
                <c:pt idx="202">
                  <c:v>44.831617999999999</c:v>
                </c:pt>
                <c:pt idx="203">
                  <c:v>46.588762000000003</c:v>
                </c:pt>
                <c:pt idx="204">
                  <c:v>46.588762000000003</c:v>
                </c:pt>
                <c:pt idx="205">
                  <c:v>46.588762000000003</c:v>
                </c:pt>
                <c:pt idx="206">
                  <c:v>45.214509999999997</c:v>
                </c:pt>
                <c:pt idx="207">
                  <c:v>45.214509999999997</c:v>
                </c:pt>
                <c:pt idx="208">
                  <c:v>45.565891000000001</c:v>
                </c:pt>
                <c:pt idx="209">
                  <c:v>45.565891000000001</c:v>
                </c:pt>
                <c:pt idx="210">
                  <c:v>45.565891000000001</c:v>
                </c:pt>
                <c:pt idx="211">
                  <c:v>45.565891000000001</c:v>
                </c:pt>
                <c:pt idx="212">
                  <c:v>45.565891000000001</c:v>
                </c:pt>
                <c:pt idx="213">
                  <c:v>45.565891000000001</c:v>
                </c:pt>
                <c:pt idx="214">
                  <c:v>45.132696000000003</c:v>
                </c:pt>
                <c:pt idx="215">
                  <c:v>45.132696000000003</c:v>
                </c:pt>
                <c:pt idx="216">
                  <c:v>45.132696000000003</c:v>
                </c:pt>
                <c:pt idx="217">
                  <c:v>45.132696000000003</c:v>
                </c:pt>
                <c:pt idx="218">
                  <c:v>46.945644000000001</c:v>
                </c:pt>
                <c:pt idx="219">
                  <c:v>46.945644000000001</c:v>
                </c:pt>
                <c:pt idx="220">
                  <c:v>46.945644000000001</c:v>
                </c:pt>
                <c:pt idx="221">
                  <c:v>43.316960999999999</c:v>
                </c:pt>
                <c:pt idx="222">
                  <c:v>43.316960999999999</c:v>
                </c:pt>
                <c:pt idx="223">
                  <c:v>43.316960999999999</c:v>
                </c:pt>
                <c:pt idx="224">
                  <c:v>43.316960999999999</c:v>
                </c:pt>
                <c:pt idx="225">
                  <c:v>45.052078999999999</c:v>
                </c:pt>
                <c:pt idx="226">
                  <c:v>46.524411999999998</c:v>
                </c:pt>
                <c:pt idx="227">
                  <c:v>46.524411999999998</c:v>
                </c:pt>
                <c:pt idx="228">
                  <c:v>46.524411999999998</c:v>
                </c:pt>
                <c:pt idx="229">
                  <c:v>46.524411999999998</c:v>
                </c:pt>
                <c:pt idx="230">
                  <c:v>46.524411999999998</c:v>
                </c:pt>
                <c:pt idx="231">
                  <c:v>46.524411999999998</c:v>
                </c:pt>
                <c:pt idx="232">
                  <c:v>46.524411999999998</c:v>
                </c:pt>
                <c:pt idx="233">
                  <c:v>46.524411999999998</c:v>
                </c:pt>
                <c:pt idx="234">
                  <c:v>46.524411999999998</c:v>
                </c:pt>
                <c:pt idx="235">
                  <c:v>46.524411999999998</c:v>
                </c:pt>
                <c:pt idx="236">
                  <c:v>46.524411999999998</c:v>
                </c:pt>
                <c:pt idx="237">
                  <c:v>46.270792</c:v>
                </c:pt>
                <c:pt idx="238">
                  <c:v>42.351224999999999</c:v>
                </c:pt>
                <c:pt idx="239">
                  <c:v>42.351224999999999</c:v>
                </c:pt>
                <c:pt idx="240">
                  <c:v>42.351224999999999</c:v>
                </c:pt>
                <c:pt idx="241">
                  <c:v>42.351224999999999</c:v>
                </c:pt>
                <c:pt idx="242">
                  <c:v>42.351224999999999</c:v>
                </c:pt>
                <c:pt idx="243">
                  <c:v>42.351224999999999</c:v>
                </c:pt>
                <c:pt idx="244">
                  <c:v>42.351224999999999</c:v>
                </c:pt>
                <c:pt idx="245">
                  <c:v>42.353267000000002</c:v>
                </c:pt>
                <c:pt idx="246">
                  <c:v>45.165049000000003</c:v>
                </c:pt>
                <c:pt idx="247">
                  <c:v>44.425294000000001</c:v>
                </c:pt>
                <c:pt idx="248">
                  <c:v>44.425294000000001</c:v>
                </c:pt>
                <c:pt idx="249">
                  <c:v>43.178317</c:v>
                </c:pt>
                <c:pt idx="250">
                  <c:v>43.178317</c:v>
                </c:pt>
                <c:pt idx="251">
                  <c:v>44.778578000000003</c:v>
                </c:pt>
                <c:pt idx="252">
                  <c:v>44.778578000000003</c:v>
                </c:pt>
                <c:pt idx="253">
                  <c:v>42.356535000000001</c:v>
                </c:pt>
                <c:pt idx="254">
                  <c:v>42.356535000000001</c:v>
                </c:pt>
                <c:pt idx="255">
                  <c:v>38.808627000000001</c:v>
                </c:pt>
                <c:pt idx="256">
                  <c:v>38.808627000000001</c:v>
                </c:pt>
                <c:pt idx="257">
                  <c:v>38.808627000000001</c:v>
                </c:pt>
                <c:pt idx="258">
                  <c:v>42.834705999999997</c:v>
                </c:pt>
                <c:pt idx="259">
                  <c:v>42.834705999999997</c:v>
                </c:pt>
                <c:pt idx="260">
                  <c:v>42.166980000000002</c:v>
                </c:pt>
                <c:pt idx="261">
                  <c:v>42.166980000000002</c:v>
                </c:pt>
                <c:pt idx="262">
                  <c:v>42.166980000000002</c:v>
                </c:pt>
                <c:pt idx="263">
                  <c:v>42.166980000000002</c:v>
                </c:pt>
                <c:pt idx="264">
                  <c:v>43.681274999999999</c:v>
                </c:pt>
                <c:pt idx="265">
                  <c:v>43.681274999999999</c:v>
                </c:pt>
                <c:pt idx="266">
                  <c:v>43.681274999999999</c:v>
                </c:pt>
                <c:pt idx="267">
                  <c:v>43.681274999999999</c:v>
                </c:pt>
                <c:pt idx="268">
                  <c:v>43.681274999999999</c:v>
                </c:pt>
                <c:pt idx="269">
                  <c:v>43.681274999999999</c:v>
                </c:pt>
                <c:pt idx="270">
                  <c:v>43.681274999999999</c:v>
                </c:pt>
                <c:pt idx="271">
                  <c:v>43.681274999999999</c:v>
                </c:pt>
                <c:pt idx="272">
                  <c:v>47.665309000000001</c:v>
                </c:pt>
                <c:pt idx="273">
                  <c:v>47.665309000000001</c:v>
                </c:pt>
                <c:pt idx="274">
                  <c:v>35.952376000000001</c:v>
                </c:pt>
                <c:pt idx="275">
                  <c:v>41.532989999999998</c:v>
                </c:pt>
                <c:pt idx="276">
                  <c:v>41.532989999999998</c:v>
                </c:pt>
                <c:pt idx="277">
                  <c:v>41.532989999999998</c:v>
                </c:pt>
                <c:pt idx="278">
                  <c:v>41.532989999999998</c:v>
                </c:pt>
                <c:pt idx="279">
                  <c:v>43.141584000000002</c:v>
                </c:pt>
                <c:pt idx="280">
                  <c:v>43.141584000000002</c:v>
                </c:pt>
                <c:pt idx="281">
                  <c:v>43.141584000000002</c:v>
                </c:pt>
                <c:pt idx="282">
                  <c:v>43.141584000000002</c:v>
                </c:pt>
                <c:pt idx="283">
                  <c:v>43.141584000000002</c:v>
                </c:pt>
                <c:pt idx="284">
                  <c:v>43.141584000000002</c:v>
                </c:pt>
                <c:pt idx="285">
                  <c:v>43.141584000000002</c:v>
                </c:pt>
                <c:pt idx="286">
                  <c:v>43.141584000000002</c:v>
                </c:pt>
                <c:pt idx="287">
                  <c:v>42.349705999999998</c:v>
                </c:pt>
                <c:pt idx="288">
                  <c:v>42.349705999999998</c:v>
                </c:pt>
                <c:pt idx="289">
                  <c:v>41.829059000000001</c:v>
                </c:pt>
                <c:pt idx="290">
                  <c:v>41.829059000000001</c:v>
                </c:pt>
                <c:pt idx="291">
                  <c:v>43.432107999999999</c:v>
                </c:pt>
                <c:pt idx="292">
                  <c:v>43.432107999999999</c:v>
                </c:pt>
                <c:pt idx="293">
                  <c:v>43.432107999999999</c:v>
                </c:pt>
                <c:pt idx="294">
                  <c:v>40.572772000000001</c:v>
                </c:pt>
                <c:pt idx="295">
                  <c:v>40.572772000000001</c:v>
                </c:pt>
                <c:pt idx="296">
                  <c:v>40.572772000000001</c:v>
                </c:pt>
                <c:pt idx="297">
                  <c:v>40.572772000000001</c:v>
                </c:pt>
                <c:pt idx="298">
                  <c:v>40.572772000000001</c:v>
                </c:pt>
                <c:pt idx="299">
                  <c:v>42.302598000000003</c:v>
                </c:pt>
              </c:numCache>
            </c:numRef>
          </c:val>
          <c:smooth val="0"/>
        </c:ser>
        <c:ser>
          <c:idx val="1"/>
          <c:order val="1"/>
          <c:tx>
            <c:v>Single</c:v>
          </c:tx>
          <c:marker>
            <c:symbol val="none"/>
          </c:marker>
          <c:val>
            <c:numRef>
              <c:f>Sheet2!$M$36:$M$335</c:f>
              <c:numCache>
                <c:formatCode>General</c:formatCode>
                <c:ptCount val="300"/>
                <c:pt idx="0">
                  <c:v>45.549745000000001</c:v>
                </c:pt>
                <c:pt idx="1">
                  <c:v>45.549745000000001</c:v>
                </c:pt>
                <c:pt idx="2">
                  <c:v>45.549745000000001</c:v>
                </c:pt>
                <c:pt idx="3">
                  <c:v>45.549745000000001</c:v>
                </c:pt>
                <c:pt idx="4">
                  <c:v>35.088971000000001</c:v>
                </c:pt>
                <c:pt idx="5">
                  <c:v>32.863218000000003</c:v>
                </c:pt>
                <c:pt idx="6">
                  <c:v>32.863218000000003</c:v>
                </c:pt>
                <c:pt idx="7">
                  <c:v>32.863218000000003</c:v>
                </c:pt>
                <c:pt idx="8">
                  <c:v>35.595244999999998</c:v>
                </c:pt>
                <c:pt idx="9">
                  <c:v>41.673960000000001</c:v>
                </c:pt>
                <c:pt idx="10">
                  <c:v>41.673960000000001</c:v>
                </c:pt>
                <c:pt idx="11">
                  <c:v>39.474950999999997</c:v>
                </c:pt>
                <c:pt idx="12">
                  <c:v>39.474950999999997</c:v>
                </c:pt>
                <c:pt idx="13">
                  <c:v>39.474950999999997</c:v>
                </c:pt>
                <c:pt idx="14">
                  <c:v>39.474950999999997</c:v>
                </c:pt>
                <c:pt idx="15">
                  <c:v>39.474950999999997</c:v>
                </c:pt>
                <c:pt idx="16">
                  <c:v>39.474950999999997</c:v>
                </c:pt>
                <c:pt idx="17">
                  <c:v>39.474950999999997</c:v>
                </c:pt>
                <c:pt idx="18">
                  <c:v>39.474950999999997</c:v>
                </c:pt>
                <c:pt idx="19">
                  <c:v>39.474950999999997</c:v>
                </c:pt>
                <c:pt idx="20">
                  <c:v>39.474950999999997</c:v>
                </c:pt>
                <c:pt idx="21">
                  <c:v>33.651980000000002</c:v>
                </c:pt>
                <c:pt idx="22">
                  <c:v>33.651980000000002</c:v>
                </c:pt>
                <c:pt idx="23">
                  <c:v>33.698186</c:v>
                </c:pt>
                <c:pt idx="24">
                  <c:v>33.698186</c:v>
                </c:pt>
                <c:pt idx="25">
                  <c:v>33.698186</c:v>
                </c:pt>
                <c:pt idx="26">
                  <c:v>33.698186</c:v>
                </c:pt>
                <c:pt idx="27">
                  <c:v>33.698186</c:v>
                </c:pt>
                <c:pt idx="28">
                  <c:v>33.698186</c:v>
                </c:pt>
                <c:pt idx="29">
                  <c:v>33.698186</c:v>
                </c:pt>
                <c:pt idx="30">
                  <c:v>33.698186</c:v>
                </c:pt>
                <c:pt idx="31">
                  <c:v>33.698186</c:v>
                </c:pt>
                <c:pt idx="32">
                  <c:v>35.995792000000002</c:v>
                </c:pt>
                <c:pt idx="33">
                  <c:v>35.995792000000002</c:v>
                </c:pt>
                <c:pt idx="34">
                  <c:v>35.995792000000002</c:v>
                </c:pt>
                <c:pt idx="35">
                  <c:v>38.015783999999996</c:v>
                </c:pt>
                <c:pt idx="36">
                  <c:v>38.015783999999996</c:v>
                </c:pt>
                <c:pt idx="37">
                  <c:v>38.015783999999996</c:v>
                </c:pt>
                <c:pt idx="38">
                  <c:v>40.104604000000002</c:v>
                </c:pt>
                <c:pt idx="39">
                  <c:v>40.104604000000002</c:v>
                </c:pt>
                <c:pt idx="40">
                  <c:v>40.104604000000002</c:v>
                </c:pt>
                <c:pt idx="41">
                  <c:v>40.104604000000002</c:v>
                </c:pt>
                <c:pt idx="42">
                  <c:v>40.104604000000002</c:v>
                </c:pt>
                <c:pt idx="43">
                  <c:v>40.104604000000002</c:v>
                </c:pt>
                <c:pt idx="44">
                  <c:v>38.794559</c:v>
                </c:pt>
                <c:pt idx="45">
                  <c:v>38.794559</c:v>
                </c:pt>
                <c:pt idx="46">
                  <c:v>37.896188000000002</c:v>
                </c:pt>
                <c:pt idx="47">
                  <c:v>37.896188000000002</c:v>
                </c:pt>
                <c:pt idx="48">
                  <c:v>44.128185999999999</c:v>
                </c:pt>
                <c:pt idx="49">
                  <c:v>44.128185999999999</c:v>
                </c:pt>
                <c:pt idx="50">
                  <c:v>45.285148999999997</c:v>
                </c:pt>
                <c:pt idx="51">
                  <c:v>45.285148999999997</c:v>
                </c:pt>
                <c:pt idx="52">
                  <c:v>45.285148999999997</c:v>
                </c:pt>
                <c:pt idx="53">
                  <c:v>45.285148999999997</c:v>
                </c:pt>
                <c:pt idx="54">
                  <c:v>43.727891999999997</c:v>
                </c:pt>
                <c:pt idx="55">
                  <c:v>43.727891999999997</c:v>
                </c:pt>
                <c:pt idx="56">
                  <c:v>43.727891999999997</c:v>
                </c:pt>
                <c:pt idx="57">
                  <c:v>43.727891999999997</c:v>
                </c:pt>
                <c:pt idx="58">
                  <c:v>43.727891999999997</c:v>
                </c:pt>
                <c:pt idx="59">
                  <c:v>43.727891999999997</c:v>
                </c:pt>
                <c:pt idx="60">
                  <c:v>43.727891999999997</c:v>
                </c:pt>
                <c:pt idx="61">
                  <c:v>43.727891999999997</c:v>
                </c:pt>
                <c:pt idx="62">
                  <c:v>43.727891999999997</c:v>
                </c:pt>
                <c:pt idx="63">
                  <c:v>43.727891999999997</c:v>
                </c:pt>
                <c:pt idx="64">
                  <c:v>44.991584000000003</c:v>
                </c:pt>
                <c:pt idx="65">
                  <c:v>44.991584000000003</c:v>
                </c:pt>
                <c:pt idx="66">
                  <c:v>43.693873000000004</c:v>
                </c:pt>
                <c:pt idx="67">
                  <c:v>43.693873000000004</c:v>
                </c:pt>
                <c:pt idx="68">
                  <c:v>43.693873000000004</c:v>
                </c:pt>
                <c:pt idx="69">
                  <c:v>43.693873000000004</c:v>
                </c:pt>
                <c:pt idx="70">
                  <c:v>43.693873000000004</c:v>
                </c:pt>
                <c:pt idx="71">
                  <c:v>43.693873000000004</c:v>
                </c:pt>
                <c:pt idx="72">
                  <c:v>43.693873000000004</c:v>
                </c:pt>
                <c:pt idx="73">
                  <c:v>43.693873000000004</c:v>
                </c:pt>
                <c:pt idx="74">
                  <c:v>39.333762</c:v>
                </c:pt>
                <c:pt idx="75">
                  <c:v>39.333762</c:v>
                </c:pt>
                <c:pt idx="76">
                  <c:v>39.333762</c:v>
                </c:pt>
                <c:pt idx="77">
                  <c:v>39.333762</c:v>
                </c:pt>
                <c:pt idx="78">
                  <c:v>39.333762</c:v>
                </c:pt>
                <c:pt idx="79">
                  <c:v>41.998480000000001</c:v>
                </c:pt>
                <c:pt idx="80">
                  <c:v>41.998480000000001</c:v>
                </c:pt>
                <c:pt idx="81">
                  <c:v>41.998480000000001</c:v>
                </c:pt>
                <c:pt idx="82">
                  <c:v>41.998480000000001</c:v>
                </c:pt>
                <c:pt idx="83">
                  <c:v>41.998480000000001</c:v>
                </c:pt>
                <c:pt idx="84">
                  <c:v>41.998480000000001</c:v>
                </c:pt>
                <c:pt idx="85">
                  <c:v>41.998480000000001</c:v>
                </c:pt>
                <c:pt idx="86">
                  <c:v>41.998480000000001</c:v>
                </c:pt>
                <c:pt idx="87">
                  <c:v>43.251961000000001</c:v>
                </c:pt>
                <c:pt idx="88">
                  <c:v>43.251961000000001</c:v>
                </c:pt>
                <c:pt idx="89">
                  <c:v>43.251961000000001</c:v>
                </c:pt>
                <c:pt idx="90">
                  <c:v>43.251961000000001</c:v>
                </c:pt>
                <c:pt idx="91">
                  <c:v>43.251961000000001</c:v>
                </c:pt>
                <c:pt idx="92">
                  <c:v>43.251961000000001</c:v>
                </c:pt>
                <c:pt idx="93">
                  <c:v>43.951583999999997</c:v>
                </c:pt>
                <c:pt idx="94">
                  <c:v>43.951583999999997</c:v>
                </c:pt>
                <c:pt idx="95">
                  <c:v>43.951583999999997</c:v>
                </c:pt>
                <c:pt idx="96">
                  <c:v>45.866176000000003</c:v>
                </c:pt>
                <c:pt idx="97">
                  <c:v>45.866176000000003</c:v>
                </c:pt>
                <c:pt idx="98">
                  <c:v>45.571880999999998</c:v>
                </c:pt>
                <c:pt idx="99">
                  <c:v>45.571880999999998</c:v>
                </c:pt>
                <c:pt idx="100">
                  <c:v>45.571880999999998</c:v>
                </c:pt>
                <c:pt idx="101">
                  <c:v>44.791862999999999</c:v>
                </c:pt>
                <c:pt idx="102">
                  <c:v>44.791862999999999</c:v>
                </c:pt>
                <c:pt idx="103">
                  <c:v>44.791862999999999</c:v>
                </c:pt>
                <c:pt idx="104">
                  <c:v>44.791862999999999</c:v>
                </c:pt>
                <c:pt idx="105">
                  <c:v>44.791862999999999</c:v>
                </c:pt>
                <c:pt idx="106">
                  <c:v>44.791862999999999</c:v>
                </c:pt>
                <c:pt idx="107">
                  <c:v>44.791862999999999</c:v>
                </c:pt>
                <c:pt idx="108">
                  <c:v>44.791862999999999</c:v>
                </c:pt>
                <c:pt idx="109">
                  <c:v>44.791862999999999</c:v>
                </c:pt>
                <c:pt idx="110">
                  <c:v>44.791862999999999</c:v>
                </c:pt>
                <c:pt idx="111">
                  <c:v>44.791862999999999</c:v>
                </c:pt>
                <c:pt idx="112">
                  <c:v>47.523860999999997</c:v>
                </c:pt>
                <c:pt idx="113">
                  <c:v>47.523860999999997</c:v>
                </c:pt>
                <c:pt idx="114">
                  <c:v>47.523860999999997</c:v>
                </c:pt>
                <c:pt idx="115">
                  <c:v>47.523860999999997</c:v>
                </c:pt>
                <c:pt idx="116">
                  <c:v>47.523860999999997</c:v>
                </c:pt>
                <c:pt idx="117">
                  <c:v>47.523860999999997</c:v>
                </c:pt>
                <c:pt idx="118">
                  <c:v>47.523860999999997</c:v>
                </c:pt>
                <c:pt idx="119">
                  <c:v>47.523860999999997</c:v>
                </c:pt>
                <c:pt idx="120">
                  <c:v>47.523860999999997</c:v>
                </c:pt>
                <c:pt idx="121">
                  <c:v>47.523860999999997</c:v>
                </c:pt>
                <c:pt idx="122">
                  <c:v>47.523860999999997</c:v>
                </c:pt>
                <c:pt idx="123">
                  <c:v>47.523860999999997</c:v>
                </c:pt>
                <c:pt idx="124">
                  <c:v>47.523860999999997</c:v>
                </c:pt>
                <c:pt idx="125">
                  <c:v>47.523860999999997</c:v>
                </c:pt>
                <c:pt idx="126">
                  <c:v>47.523860999999997</c:v>
                </c:pt>
                <c:pt idx="127">
                  <c:v>47.523860999999997</c:v>
                </c:pt>
                <c:pt idx="128">
                  <c:v>47.523860999999997</c:v>
                </c:pt>
                <c:pt idx="129">
                  <c:v>47.523860999999997</c:v>
                </c:pt>
                <c:pt idx="130">
                  <c:v>47.523860999999997</c:v>
                </c:pt>
                <c:pt idx="131">
                  <c:v>47.523860999999997</c:v>
                </c:pt>
                <c:pt idx="132">
                  <c:v>47.523860999999997</c:v>
                </c:pt>
                <c:pt idx="133">
                  <c:v>47.523860999999997</c:v>
                </c:pt>
                <c:pt idx="134">
                  <c:v>47.523860999999997</c:v>
                </c:pt>
                <c:pt idx="135">
                  <c:v>47.523860999999997</c:v>
                </c:pt>
                <c:pt idx="136">
                  <c:v>47.523860999999997</c:v>
                </c:pt>
                <c:pt idx="137">
                  <c:v>47.523860999999997</c:v>
                </c:pt>
                <c:pt idx="138">
                  <c:v>47.523860999999997</c:v>
                </c:pt>
                <c:pt idx="139">
                  <c:v>46.262157000000002</c:v>
                </c:pt>
                <c:pt idx="140">
                  <c:v>46.262157000000002</c:v>
                </c:pt>
                <c:pt idx="141">
                  <c:v>46.262157000000002</c:v>
                </c:pt>
                <c:pt idx="142">
                  <c:v>42.906733000000003</c:v>
                </c:pt>
                <c:pt idx="143">
                  <c:v>42.906733000000003</c:v>
                </c:pt>
                <c:pt idx="144">
                  <c:v>42.906733000000003</c:v>
                </c:pt>
                <c:pt idx="145">
                  <c:v>42.906733000000003</c:v>
                </c:pt>
                <c:pt idx="146">
                  <c:v>42.906733000000003</c:v>
                </c:pt>
                <c:pt idx="147">
                  <c:v>42.906733000000003</c:v>
                </c:pt>
                <c:pt idx="148">
                  <c:v>42.906733000000003</c:v>
                </c:pt>
                <c:pt idx="149">
                  <c:v>41.478479999999998</c:v>
                </c:pt>
                <c:pt idx="150">
                  <c:v>41.478479999999998</c:v>
                </c:pt>
                <c:pt idx="151">
                  <c:v>41.478479999999998</c:v>
                </c:pt>
                <c:pt idx="152">
                  <c:v>41.478479999999998</c:v>
                </c:pt>
                <c:pt idx="153">
                  <c:v>41.478479999999998</c:v>
                </c:pt>
                <c:pt idx="154">
                  <c:v>41.478479999999998</c:v>
                </c:pt>
                <c:pt idx="155">
                  <c:v>42.214554</c:v>
                </c:pt>
                <c:pt idx="156">
                  <c:v>42.214554</c:v>
                </c:pt>
                <c:pt idx="157">
                  <c:v>42.214554</c:v>
                </c:pt>
                <c:pt idx="158">
                  <c:v>42.214554</c:v>
                </c:pt>
                <c:pt idx="159">
                  <c:v>42.542499999999997</c:v>
                </c:pt>
                <c:pt idx="160">
                  <c:v>42.542499999999997</c:v>
                </c:pt>
                <c:pt idx="161">
                  <c:v>42.733167999999999</c:v>
                </c:pt>
                <c:pt idx="162">
                  <c:v>42.974608000000003</c:v>
                </c:pt>
                <c:pt idx="163">
                  <c:v>42.974608000000003</c:v>
                </c:pt>
                <c:pt idx="164">
                  <c:v>42.974608000000003</c:v>
                </c:pt>
                <c:pt idx="165">
                  <c:v>42.974608000000003</c:v>
                </c:pt>
                <c:pt idx="166">
                  <c:v>42.974608000000003</c:v>
                </c:pt>
                <c:pt idx="167">
                  <c:v>42.974608000000003</c:v>
                </c:pt>
                <c:pt idx="168">
                  <c:v>42.974608000000003</c:v>
                </c:pt>
                <c:pt idx="169">
                  <c:v>42.974608000000003</c:v>
                </c:pt>
                <c:pt idx="170">
                  <c:v>43.151237999999999</c:v>
                </c:pt>
                <c:pt idx="171">
                  <c:v>42.1325</c:v>
                </c:pt>
                <c:pt idx="172">
                  <c:v>42.1325</c:v>
                </c:pt>
                <c:pt idx="173">
                  <c:v>43.896039999999999</c:v>
                </c:pt>
                <c:pt idx="174">
                  <c:v>43.896039999999999</c:v>
                </c:pt>
                <c:pt idx="175">
                  <c:v>43.896039999999999</c:v>
                </c:pt>
                <c:pt idx="176">
                  <c:v>43.896039999999999</c:v>
                </c:pt>
                <c:pt idx="177">
                  <c:v>43.896039999999999</c:v>
                </c:pt>
                <c:pt idx="178">
                  <c:v>43.896039999999999</c:v>
                </c:pt>
                <c:pt idx="179">
                  <c:v>43.896039999999999</c:v>
                </c:pt>
                <c:pt idx="180">
                  <c:v>43.896039999999999</c:v>
                </c:pt>
                <c:pt idx="181">
                  <c:v>43.896039999999999</c:v>
                </c:pt>
                <c:pt idx="182">
                  <c:v>43.590195999999999</c:v>
                </c:pt>
                <c:pt idx="183">
                  <c:v>44.466683000000003</c:v>
                </c:pt>
                <c:pt idx="184">
                  <c:v>44.466683000000003</c:v>
                </c:pt>
                <c:pt idx="185">
                  <c:v>47.678823999999999</c:v>
                </c:pt>
                <c:pt idx="186">
                  <c:v>47.678823999999999</c:v>
                </c:pt>
                <c:pt idx="187">
                  <c:v>45.152107999999998</c:v>
                </c:pt>
                <c:pt idx="188">
                  <c:v>45.152107999999998</c:v>
                </c:pt>
                <c:pt idx="189">
                  <c:v>42.13402</c:v>
                </c:pt>
                <c:pt idx="190">
                  <c:v>42.13402</c:v>
                </c:pt>
                <c:pt idx="191">
                  <c:v>42.13402</c:v>
                </c:pt>
                <c:pt idx="192">
                  <c:v>42.13402</c:v>
                </c:pt>
                <c:pt idx="193">
                  <c:v>42.771732999999998</c:v>
                </c:pt>
                <c:pt idx="194">
                  <c:v>42.771732999999998</c:v>
                </c:pt>
                <c:pt idx="195">
                  <c:v>42.771732999999998</c:v>
                </c:pt>
                <c:pt idx="196">
                  <c:v>42.771732999999998</c:v>
                </c:pt>
                <c:pt idx="197">
                  <c:v>42.661127</c:v>
                </c:pt>
                <c:pt idx="198">
                  <c:v>42.661127</c:v>
                </c:pt>
                <c:pt idx="199">
                  <c:v>44.596435999999997</c:v>
                </c:pt>
                <c:pt idx="200">
                  <c:v>44.596435999999997</c:v>
                </c:pt>
                <c:pt idx="201">
                  <c:v>44.596435999999997</c:v>
                </c:pt>
                <c:pt idx="202">
                  <c:v>44.596435999999997</c:v>
                </c:pt>
                <c:pt idx="203">
                  <c:v>44.171683000000002</c:v>
                </c:pt>
                <c:pt idx="204">
                  <c:v>43.871814000000001</c:v>
                </c:pt>
                <c:pt idx="205">
                  <c:v>43.871814000000001</c:v>
                </c:pt>
                <c:pt idx="206">
                  <c:v>43.258811999999999</c:v>
                </c:pt>
                <c:pt idx="207">
                  <c:v>43.258811999999999</c:v>
                </c:pt>
                <c:pt idx="208">
                  <c:v>43.258811999999999</c:v>
                </c:pt>
                <c:pt idx="209">
                  <c:v>43.258811999999999</c:v>
                </c:pt>
                <c:pt idx="210">
                  <c:v>43.258811999999999</c:v>
                </c:pt>
                <c:pt idx="211">
                  <c:v>43.258811999999999</c:v>
                </c:pt>
                <c:pt idx="212">
                  <c:v>43.258811999999999</c:v>
                </c:pt>
                <c:pt idx="213">
                  <c:v>42.970391999999997</c:v>
                </c:pt>
                <c:pt idx="214">
                  <c:v>42.970391999999997</c:v>
                </c:pt>
                <c:pt idx="215">
                  <c:v>42.970391999999997</c:v>
                </c:pt>
                <c:pt idx="216">
                  <c:v>42.970391999999997</c:v>
                </c:pt>
                <c:pt idx="217">
                  <c:v>44.625098999999999</c:v>
                </c:pt>
                <c:pt idx="218">
                  <c:v>40.953038999999997</c:v>
                </c:pt>
                <c:pt idx="219">
                  <c:v>40.953038999999997</c:v>
                </c:pt>
                <c:pt idx="220">
                  <c:v>40.953038999999997</c:v>
                </c:pt>
                <c:pt idx="221">
                  <c:v>40.953038999999997</c:v>
                </c:pt>
                <c:pt idx="222">
                  <c:v>42.799900999999998</c:v>
                </c:pt>
                <c:pt idx="223">
                  <c:v>42.799900999999998</c:v>
                </c:pt>
                <c:pt idx="224">
                  <c:v>42.799900999999998</c:v>
                </c:pt>
                <c:pt idx="225">
                  <c:v>42.799900999999998</c:v>
                </c:pt>
                <c:pt idx="226">
                  <c:v>44.597107999999999</c:v>
                </c:pt>
                <c:pt idx="227">
                  <c:v>44.597107999999999</c:v>
                </c:pt>
                <c:pt idx="228">
                  <c:v>44.597107999999999</c:v>
                </c:pt>
                <c:pt idx="229">
                  <c:v>44.597107999999999</c:v>
                </c:pt>
                <c:pt idx="230">
                  <c:v>44.597107999999999</c:v>
                </c:pt>
                <c:pt idx="231">
                  <c:v>44.597107999999999</c:v>
                </c:pt>
                <c:pt idx="232">
                  <c:v>44.597107999999999</c:v>
                </c:pt>
                <c:pt idx="233">
                  <c:v>44.597107999999999</c:v>
                </c:pt>
                <c:pt idx="234">
                  <c:v>44.597107999999999</c:v>
                </c:pt>
                <c:pt idx="235">
                  <c:v>44.042969999999997</c:v>
                </c:pt>
                <c:pt idx="236">
                  <c:v>44.042969999999997</c:v>
                </c:pt>
                <c:pt idx="237">
                  <c:v>39.797646999999998</c:v>
                </c:pt>
                <c:pt idx="238">
                  <c:v>39.797646999999998</c:v>
                </c:pt>
                <c:pt idx="239">
                  <c:v>39.797646999999998</c:v>
                </c:pt>
                <c:pt idx="240">
                  <c:v>39.797646999999998</c:v>
                </c:pt>
                <c:pt idx="241">
                  <c:v>39.797646999999998</c:v>
                </c:pt>
                <c:pt idx="242">
                  <c:v>39.797646999999998</c:v>
                </c:pt>
                <c:pt idx="243">
                  <c:v>41.142969999999998</c:v>
                </c:pt>
                <c:pt idx="244">
                  <c:v>41.142969999999998</c:v>
                </c:pt>
                <c:pt idx="245">
                  <c:v>43.823137000000003</c:v>
                </c:pt>
                <c:pt idx="246">
                  <c:v>43.144852999999998</c:v>
                </c:pt>
                <c:pt idx="247">
                  <c:v>43.144852999999998</c:v>
                </c:pt>
                <c:pt idx="248">
                  <c:v>41.933861</c:v>
                </c:pt>
                <c:pt idx="249">
                  <c:v>43.615440999999997</c:v>
                </c:pt>
                <c:pt idx="250">
                  <c:v>43.615440999999997</c:v>
                </c:pt>
                <c:pt idx="251">
                  <c:v>43.615440999999997</c:v>
                </c:pt>
                <c:pt idx="252">
                  <c:v>41.348762000000001</c:v>
                </c:pt>
                <c:pt idx="253">
                  <c:v>41.348762000000001</c:v>
                </c:pt>
                <c:pt idx="254">
                  <c:v>37.564314000000003</c:v>
                </c:pt>
                <c:pt idx="255">
                  <c:v>42.266139000000003</c:v>
                </c:pt>
                <c:pt idx="256">
                  <c:v>42.266139000000003</c:v>
                </c:pt>
                <c:pt idx="257">
                  <c:v>42.266139000000003</c:v>
                </c:pt>
                <c:pt idx="258">
                  <c:v>40.691029</c:v>
                </c:pt>
                <c:pt idx="259">
                  <c:v>40.710692999999999</c:v>
                </c:pt>
                <c:pt idx="260">
                  <c:v>40.710692999999999</c:v>
                </c:pt>
                <c:pt idx="261">
                  <c:v>40.710692999999999</c:v>
                </c:pt>
                <c:pt idx="262">
                  <c:v>40.710692999999999</c:v>
                </c:pt>
                <c:pt idx="263">
                  <c:v>40.889705999999997</c:v>
                </c:pt>
                <c:pt idx="264">
                  <c:v>39.462744999999998</c:v>
                </c:pt>
                <c:pt idx="265">
                  <c:v>41.093218</c:v>
                </c:pt>
                <c:pt idx="266">
                  <c:v>41.093218</c:v>
                </c:pt>
                <c:pt idx="267">
                  <c:v>41.520245000000003</c:v>
                </c:pt>
                <c:pt idx="268">
                  <c:v>41.520245000000003</c:v>
                </c:pt>
                <c:pt idx="269">
                  <c:v>41.520245000000003</c:v>
                </c:pt>
                <c:pt idx="270">
                  <c:v>40.952970000000001</c:v>
                </c:pt>
                <c:pt idx="271">
                  <c:v>40.952970000000001</c:v>
                </c:pt>
                <c:pt idx="272">
                  <c:v>42.550637000000002</c:v>
                </c:pt>
                <c:pt idx="273">
                  <c:v>42.550637000000002</c:v>
                </c:pt>
                <c:pt idx="274">
                  <c:v>42.550637000000002</c:v>
                </c:pt>
                <c:pt idx="275">
                  <c:v>39.685000000000002</c:v>
                </c:pt>
                <c:pt idx="276">
                  <c:v>39.685000000000002</c:v>
                </c:pt>
                <c:pt idx="277">
                  <c:v>39.685000000000002</c:v>
                </c:pt>
                <c:pt idx="278">
                  <c:v>39.685000000000002</c:v>
                </c:pt>
                <c:pt idx="279">
                  <c:v>39.685000000000002</c:v>
                </c:pt>
                <c:pt idx="280">
                  <c:v>40.980244999999996</c:v>
                </c:pt>
                <c:pt idx="281">
                  <c:v>40.980244999999996</c:v>
                </c:pt>
                <c:pt idx="282">
                  <c:v>40.980244999999996</c:v>
                </c:pt>
                <c:pt idx="283">
                  <c:v>43.875</c:v>
                </c:pt>
                <c:pt idx="284">
                  <c:v>43.875</c:v>
                </c:pt>
                <c:pt idx="285">
                  <c:v>43.875</c:v>
                </c:pt>
                <c:pt idx="286">
                  <c:v>43.875</c:v>
                </c:pt>
                <c:pt idx="287">
                  <c:v>41.260539000000001</c:v>
                </c:pt>
                <c:pt idx="288">
                  <c:v>41.260539000000001</c:v>
                </c:pt>
                <c:pt idx="289">
                  <c:v>38.027157000000003</c:v>
                </c:pt>
                <c:pt idx="290">
                  <c:v>38.027157000000003</c:v>
                </c:pt>
                <c:pt idx="291">
                  <c:v>38.027157000000003</c:v>
                </c:pt>
                <c:pt idx="292">
                  <c:v>37.673515000000002</c:v>
                </c:pt>
                <c:pt idx="293">
                  <c:v>37.673515000000002</c:v>
                </c:pt>
                <c:pt idx="294">
                  <c:v>37.017451000000001</c:v>
                </c:pt>
                <c:pt idx="295">
                  <c:v>37.017451000000001</c:v>
                </c:pt>
                <c:pt idx="296">
                  <c:v>37.017451000000001</c:v>
                </c:pt>
                <c:pt idx="297">
                  <c:v>36.688861000000003</c:v>
                </c:pt>
                <c:pt idx="298">
                  <c:v>36.688861000000003</c:v>
                </c:pt>
                <c:pt idx="299">
                  <c:v>36.688861000000003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1763968"/>
        <c:axId val="271701056"/>
      </c:lineChart>
      <c:catAx>
        <c:axId val="271763968"/>
        <c:scaling>
          <c:orientation val="minMax"/>
        </c:scaling>
        <c:delete val="0"/>
        <c:axPos val="b"/>
        <c:majorTickMark val="out"/>
        <c:minorTickMark val="none"/>
        <c:tickLblPos val="nextTo"/>
        <c:crossAx val="271701056"/>
        <c:crosses val="autoZero"/>
        <c:auto val="1"/>
        <c:lblAlgn val="ctr"/>
        <c:lblOffset val="100"/>
        <c:noMultiLvlLbl val="0"/>
      </c:catAx>
      <c:valAx>
        <c:axId val="271701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717639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/>
              <a:t>UE 1 - PSNR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Multi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Sheet2!$C$36:$C$335</c:f>
              <c:numCache>
                <c:formatCode>General</c:formatCode>
                <c:ptCount val="300"/>
                <c:pt idx="0">
                  <c:v>47.122805999999997</c:v>
                </c:pt>
                <c:pt idx="1">
                  <c:v>47.122805999999997</c:v>
                </c:pt>
                <c:pt idx="2">
                  <c:v>47.122805999999997</c:v>
                </c:pt>
                <c:pt idx="3">
                  <c:v>47.122805999999997</c:v>
                </c:pt>
                <c:pt idx="4">
                  <c:v>47.122805999999997</c:v>
                </c:pt>
                <c:pt idx="5">
                  <c:v>47.122805999999997</c:v>
                </c:pt>
                <c:pt idx="6">
                  <c:v>47.122805999999997</c:v>
                </c:pt>
                <c:pt idx="7">
                  <c:v>34.479652999999999</c:v>
                </c:pt>
                <c:pt idx="8">
                  <c:v>34.479652999999999</c:v>
                </c:pt>
                <c:pt idx="9">
                  <c:v>34.479652999999999</c:v>
                </c:pt>
                <c:pt idx="10">
                  <c:v>34.479652999999999</c:v>
                </c:pt>
                <c:pt idx="11">
                  <c:v>36.872107999999997</c:v>
                </c:pt>
                <c:pt idx="12">
                  <c:v>36.872107999999997</c:v>
                </c:pt>
                <c:pt idx="13">
                  <c:v>36.872107999999997</c:v>
                </c:pt>
                <c:pt idx="14">
                  <c:v>36.872107999999997</c:v>
                </c:pt>
                <c:pt idx="15">
                  <c:v>36.872107999999997</c:v>
                </c:pt>
                <c:pt idx="16">
                  <c:v>36.872107999999997</c:v>
                </c:pt>
                <c:pt idx="17">
                  <c:v>36.872107999999997</c:v>
                </c:pt>
                <c:pt idx="18">
                  <c:v>43.092624000000001</c:v>
                </c:pt>
                <c:pt idx="19">
                  <c:v>43.092624000000001</c:v>
                </c:pt>
                <c:pt idx="20">
                  <c:v>43.092624000000001</c:v>
                </c:pt>
                <c:pt idx="21">
                  <c:v>43.092624000000001</c:v>
                </c:pt>
                <c:pt idx="22">
                  <c:v>43.092624000000001</c:v>
                </c:pt>
                <c:pt idx="23">
                  <c:v>43.092624000000001</c:v>
                </c:pt>
                <c:pt idx="24">
                  <c:v>43.092624000000001</c:v>
                </c:pt>
                <c:pt idx="25">
                  <c:v>43.092624000000001</c:v>
                </c:pt>
                <c:pt idx="26">
                  <c:v>43.092624000000001</c:v>
                </c:pt>
                <c:pt idx="27">
                  <c:v>43.092624000000001</c:v>
                </c:pt>
                <c:pt idx="28">
                  <c:v>43.092624000000001</c:v>
                </c:pt>
                <c:pt idx="29">
                  <c:v>41.221077999999999</c:v>
                </c:pt>
                <c:pt idx="30">
                  <c:v>41.221077999999999</c:v>
                </c:pt>
                <c:pt idx="31">
                  <c:v>41.221077999999999</c:v>
                </c:pt>
                <c:pt idx="32">
                  <c:v>41.221077999999999</c:v>
                </c:pt>
                <c:pt idx="33">
                  <c:v>41.221077999999999</c:v>
                </c:pt>
                <c:pt idx="34">
                  <c:v>41.221077999999999</c:v>
                </c:pt>
                <c:pt idx="35">
                  <c:v>41.221077999999999</c:v>
                </c:pt>
                <c:pt idx="36">
                  <c:v>41.221077999999999</c:v>
                </c:pt>
                <c:pt idx="37">
                  <c:v>41.221077999999999</c:v>
                </c:pt>
                <c:pt idx="38">
                  <c:v>41.221077999999999</c:v>
                </c:pt>
                <c:pt idx="39">
                  <c:v>35.261287000000003</c:v>
                </c:pt>
                <c:pt idx="40">
                  <c:v>35.261287000000003</c:v>
                </c:pt>
                <c:pt idx="41">
                  <c:v>35.261287000000003</c:v>
                </c:pt>
                <c:pt idx="42">
                  <c:v>35.261287000000003</c:v>
                </c:pt>
                <c:pt idx="43">
                  <c:v>35.651519999999998</c:v>
                </c:pt>
                <c:pt idx="44">
                  <c:v>35.651519999999998</c:v>
                </c:pt>
                <c:pt idx="45">
                  <c:v>35.651519999999998</c:v>
                </c:pt>
                <c:pt idx="46">
                  <c:v>35.651519999999998</c:v>
                </c:pt>
                <c:pt idx="47">
                  <c:v>35.651519999999998</c:v>
                </c:pt>
                <c:pt idx="48">
                  <c:v>35.651519999999998</c:v>
                </c:pt>
                <c:pt idx="49">
                  <c:v>35.651519999999998</c:v>
                </c:pt>
                <c:pt idx="50">
                  <c:v>35.651519999999998</c:v>
                </c:pt>
                <c:pt idx="51">
                  <c:v>35.651519999999998</c:v>
                </c:pt>
                <c:pt idx="52">
                  <c:v>37.510742999999998</c:v>
                </c:pt>
                <c:pt idx="53">
                  <c:v>37.510742999999998</c:v>
                </c:pt>
                <c:pt idx="54">
                  <c:v>37.510742999999998</c:v>
                </c:pt>
                <c:pt idx="55">
                  <c:v>37.510742999999998</c:v>
                </c:pt>
                <c:pt idx="56">
                  <c:v>39.277352999999998</c:v>
                </c:pt>
                <c:pt idx="57">
                  <c:v>39.277352999999998</c:v>
                </c:pt>
                <c:pt idx="58">
                  <c:v>39.277352999999998</c:v>
                </c:pt>
                <c:pt idx="59">
                  <c:v>40.972327</c:v>
                </c:pt>
                <c:pt idx="60">
                  <c:v>40.972327</c:v>
                </c:pt>
                <c:pt idx="61">
                  <c:v>40.972327</c:v>
                </c:pt>
                <c:pt idx="62">
                  <c:v>40.972327</c:v>
                </c:pt>
                <c:pt idx="63">
                  <c:v>40.972327</c:v>
                </c:pt>
                <c:pt idx="64">
                  <c:v>40.972327</c:v>
                </c:pt>
                <c:pt idx="65">
                  <c:v>40.774216000000003</c:v>
                </c:pt>
                <c:pt idx="66">
                  <c:v>40.774216000000003</c:v>
                </c:pt>
                <c:pt idx="67">
                  <c:v>39.011139</c:v>
                </c:pt>
                <c:pt idx="68">
                  <c:v>39.011139</c:v>
                </c:pt>
                <c:pt idx="69">
                  <c:v>45.023333000000001</c:v>
                </c:pt>
                <c:pt idx="70">
                  <c:v>45.023333000000001</c:v>
                </c:pt>
                <c:pt idx="71">
                  <c:v>45.023333000000001</c:v>
                </c:pt>
                <c:pt idx="72">
                  <c:v>45.023333000000001</c:v>
                </c:pt>
                <c:pt idx="73">
                  <c:v>46.897772000000003</c:v>
                </c:pt>
                <c:pt idx="74">
                  <c:v>46.897772000000003</c:v>
                </c:pt>
                <c:pt idx="75">
                  <c:v>46.897772000000003</c:v>
                </c:pt>
                <c:pt idx="76">
                  <c:v>44.965783999999999</c:v>
                </c:pt>
                <c:pt idx="77">
                  <c:v>44.965783999999999</c:v>
                </c:pt>
                <c:pt idx="78">
                  <c:v>44.965783999999999</c:v>
                </c:pt>
                <c:pt idx="79">
                  <c:v>44.965783999999999</c:v>
                </c:pt>
                <c:pt idx="80">
                  <c:v>44.965783999999999</c:v>
                </c:pt>
                <c:pt idx="81">
                  <c:v>44.965783999999999</c:v>
                </c:pt>
                <c:pt idx="82">
                  <c:v>44.965783999999999</c:v>
                </c:pt>
                <c:pt idx="83">
                  <c:v>44.965783999999999</c:v>
                </c:pt>
                <c:pt idx="84">
                  <c:v>44.965783999999999</c:v>
                </c:pt>
                <c:pt idx="85">
                  <c:v>44.965783999999999</c:v>
                </c:pt>
                <c:pt idx="86">
                  <c:v>45.955643999999999</c:v>
                </c:pt>
                <c:pt idx="87">
                  <c:v>44.796765000000001</c:v>
                </c:pt>
                <c:pt idx="88">
                  <c:v>44.796765000000001</c:v>
                </c:pt>
                <c:pt idx="89">
                  <c:v>44.796765000000001</c:v>
                </c:pt>
                <c:pt idx="90">
                  <c:v>44.796765000000001</c:v>
                </c:pt>
                <c:pt idx="91">
                  <c:v>44.796765000000001</c:v>
                </c:pt>
                <c:pt idx="92">
                  <c:v>44.796765000000001</c:v>
                </c:pt>
                <c:pt idx="93">
                  <c:v>44.796765000000001</c:v>
                </c:pt>
                <c:pt idx="94">
                  <c:v>44.796765000000001</c:v>
                </c:pt>
                <c:pt idx="95">
                  <c:v>41.495545</c:v>
                </c:pt>
                <c:pt idx="96">
                  <c:v>41.495545</c:v>
                </c:pt>
                <c:pt idx="97">
                  <c:v>41.495545</c:v>
                </c:pt>
                <c:pt idx="98">
                  <c:v>41.495545</c:v>
                </c:pt>
                <c:pt idx="99">
                  <c:v>43.262549</c:v>
                </c:pt>
                <c:pt idx="100">
                  <c:v>43.262549</c:v>
                </c:pt>
                <c:pt idx="101">
                  <c:v>43.262549</c:v>
                </c:pt>
                <c:pt idx="102">
                  <c:v>43.262549</c:v>
                </c:pt>
                <c:pt idx="103">
                  <c:v>43.262549</c:v>
                </c:pt>
                <c:pt idx="104">
                  <c:v>43.262549</c:v>
                </c:pt>
                <c:pt idx="105">
                  <c:v>43.262549</c:v>
                </c:pt>
                <c:pt idx="106">
                  <c:v>43.262549</c:v>
                </c:pt>
                <c:pt idx="107">
                  <c:v>43.262549</c:v>
                </c:pt>
                <c:pt idx="108">
                  <c:v>44.613922000000002</c:v>
                </c:pt>
                <c:pt idx="109">
                  <c:v>44.613922000000002</c:v>
                </c:pt>
                <c:pt idx="110">
                  <c:v>44.613922000000002</c:v>
                </c:pt>
                <c:pt idx="111">
                  <c:v>44.613922000000002</c:v>
                </c:pt>
                <c:pt idx="112">
                  <c:v>44.613922000000002</c:v>
                </c:pt>
                <c:pt idx="113">
                  <c:v>46.190446000000001</c:v>
                </c:pt>
                <c:pt idx="114">
                  <c:v>46.190446000000001</c:v>
                </c:pt>
                <c:pt idx="115">
                  <c:v>46.190446000000001</c:v>
                </c:pt>
                <c:pt idx="116">
                  <c:v>48.211765</c:v>
                </c:pt>
                <c:pt idx="117">
                  <c:v>48.211765</c:v>
                </c:pt>
                <c:pt idx="118">
                  <c:v>48.211765</c:v>
                </c:pt>
                <c:pt idx="119">
                  <c:v>47.085346999999999</c:v>
                </c:pt>
                <c:pt idx="120">
                  <c:v>47.085346999999999</c:v>
                </c:pt>
                <c:pt idx="121">
                  <c:v>47.085346999999999</c:v>
                </c:pt>
                <c:pt idx="122">
                  <c:v>47.517353</c:v>
                </c:pt>
                <c:pt idx="123">
                  <c:v>47.517353</c:v>
                </c:pt>
                <c:pt idx="124">
                  <c:v>47.517353</c:v>
                </c:pt>
                <c:pt idx="125">
                  <c:v>47.517353</c:v>
                </c:pt>
                <c:pt idx="126">
                  <c:v>47.517353</c:v>
                </c:pt>
                <c:pt idx="127">
                  <c:v>47.517353</c:v>
                </c:pt>
                <c:pt idx="128">
                  <c:v>47.517353</c:v>
                </c:pt>
                <c:pt idx="129">
                  <c:v>47.517353</c:v>
                </c:pt>
                <c:pt idx="130">
                  <c:v>47.517353</c:v>
                </c:pt>
                <c:pt idx="131">
                  <c:v>47.517353</c:v>
                </c:pt>
                <c:pt idx="132">
                  <c:v>47.517353</c:v>
                </c:pt>
                <c:pt idx="133">
                  <c:v>49.096485000000001</c:v>
                </c:pt>
                <c:pt idx="134">
                  <c:v>49.096485000000001</c:v>
                </c:pt>
                <c:pt idx="135">
                  <c:v>49.096485000000001</c:v>
                </c:pt>
                <c:pt idx="136">
                  <c:v>49.096485000000001</c:v>
                </c:pt>
                <c:pt idx="137">
                  <c:v>49.096485000000001</c:v>
                </c:pt>
                <c:pt idx="138">
                  <c:v>49.096485000000001</c:v>
                </c:pt>
                <c:pt idx="139">
                  <c:v>49.096485000000001</c:v>
                </c:pt>
                <c:pt idx="140">
                  <c:v>49.096485000000001</c:v>
                </c:pt>
                <c:pt idx="141">
                  <c:v>49.096485000000001</c:v>
                </c:pt>
                <c:pt idx="142">
                  <c:v>48.491422</c:v>
                </c:pt>
                <c:pt idx="143">
                  <c:v>48.491422</c:v>
                </c:pt>
                <c:pt idx="144">
                  <c:v>48.491422</c:v>
                </c:pt>
                <c:pt idx="145">
                  <c:v>45.484802000000002</c:v>
                </c:pt>
                <c:pt idx="146">
                  <c:v>45.484802000000002</c:v>
                </c:pt>
                <c:pt idx="147">
                  <c:v>45.484802000000002</c:v>
                </c:pt>
                <c:pt idx="148">
                  <c:v>45.484802000000002</c:v>
                </c:pt>
                <c:pt idx="149">
                  <c:v>45.484802000000002</c:v>
                </c:pt>
                <c:pt idx="150">
                  <c:v>45.484802000000002</c:v>
                </c:pt>
                <c:pt idx="151">
                  <c:v>45.484802000000002</c:v>
                </c:pt>
                <c:pt idx="152">
                  <c:v>45.484802000000002</c:v>
                </c:pt>
                <c:pt idx="153">
                  <c:v>43.349362999999997</c:v>
                </c:pt>
                <c:pt idx="154">
                  <c:v>43.349362999999997</c:v>
                </c:pt>
                <c:pt idx="155">
                  <c:v>43.349362999999997</c:v>
                </c:pt>
                <c:pt idx="156">
                  <c:v>44.889653000000003</c:v>
                </c:pt>
                <c:pt idx="157">
                  <c:v>45.149853</c:v>
                </c:pt>
                <c:pt idx="158">
                  <c:v>44.962524999999999</c:v>
                </c:pt>
                <c:pt idx="159">
                  <c:v>44.962524999999999</c:v>
                </c:pt>
                <c:pt idx="160">
                  <c:v>44.962524999999999</c:v>
                </c:pt>
                <c:pt idx="161">
                  <c:v>44.886029000000001</c:v>
                </c:pt>
                <c:pt idx="162">
                  <c:v>44.886029000000001</c:v>
                </c:pt>
                <c:pt idx="163">
                  <c:v>44.870989999999999</c:v>
                </c:pt>
                <c:pt idx="164">
                  <c:v>44.870989999999999</c:v>
                </c:pt>
                <c:pt idx="165">
                  <c:v>45.230930999999998</c:v>
                </c:pt>
                <c:pt idx="166">
                  <c:v>45.230930999999998</c:v>
                </c:pt>
                <c:pt idx="167">
                  <c:v>45.230930999999998</c:v>
                </c:pt>
                <c:pt idx="168">
                  <c:v>45.230930999999998</c:v>
                </c:pt>
                <c:pt idx="169">
                  <c:v>45.230930999999998</c:v>
                </c:pt>
                <c:pt idx="170">
                  <c:v>45.230930999999998</c:v>
                </c:pt>
                <c:pt idx="171">
                  <c:v>45.452227999999998</c:v>
                </c:pt>
                <c:pt idx="172">
                  <c:v>45.452227999999998</c:v>
                </c:pt>
                <c:pt idx="173">
                  <c:v>44.555</c:v>
                </c:pt>
                <c:pt idx="174">
                  <c:v>44.555</c:v>
                </c:pt>
                <c:pt idx="175">
                  <c:v>44.555</c:v>
                </c:pt>
                <c:pt idx="176">
                  <c:v>45.041088999999999</c:v>
                </c:pt>
                <c:pt idx="177">
                  <c:v>45.041088999999999</c:v>
                </c:pt>
                <c:pt idx="178">
                  <c:v>45.041088999999999</c:v>
                </c:pt>
                <c:pt idx="179">
                  <c:v>45.041088999999999</c:v>
                </c:pt>
                <c:pt idx="180">
                  <c:v>45.041088999999999</c:v>
                </c:pt>
                <c:pt idx="181">
                  <c:v>45.041088999999999</c:v>
                </c:pt>
                <c:pt idx="182">
                  <c:v>45.584510000000002</c:v>
                </c:pt>
                <c:pt idx="183">
                  <c:v>45.584510000000002</c:v>
                </c:pt>
                <c:pt idx="184">
                  <c:v>45.584510000000002</c:v>
                </c:pt>
                <c:pt idx="185">
                  <c:v>46.361386000000003</c:v>
                </c:pt>
                <c:pt idx="186">
                  <c:v>46.361386000000003</c:v>
                </c:pt>
                <c:pt idx="187">
                  <c:v>46.361386000000003</c:v>
                </c:pt>
                <c:pt idx="188">
                  <c:v>48.786667000000001</c:v>
                </c:pt>
                <c:pt idx="189">
                  <c:v>48.786667000000001</c:v>
                </c:pt>
                <c:pt idx="190">
                  <c:v>46.348970999999999</c:v>
                </c:pt>
                <c:pt idx="191">
                  <c:v>44.808563999999997</c:v>
                </c:pt>
                <c:pt idx="192">
                  <c:v>43.541862999999999</c:v>
                </c:pt>
                <c:pt idx="193">
                  <c:v>43.541862999999999</c:v>
                </c:pt>
                <c:pt idx="194">
                  <c:v>43.541862999999999</c:v>
                </c:pt>
                <c:pt idx="195">
                  <c:v>43.994703000000001</c:v>
                </c:pt>
                <c:pt idx="196">
                  <c:v>43.994703000000001</c:v>
                </c:pt>
                <c:pt idx="197">
                  <c:v>43.994703000000001</c:v>
                </c:pt>
                <c:pt idx="198">
                  <c:v>43.994703000000001</c:v>
                </c:pt>
                <c:pt idx="199">
                  <c:v>43.921911999999999</c:v>
                </c:pt>
                <c:pt idx="200">
                  <c:v>43.921911999999999</c:v>
                </c:pt>
                <c:pt idx="201">
                  <c:v>46.692771999999998</c:v>
                </c:pt>
                <c:pt idx="202">
                  <c:v>46.692771999999998</c:v>
                </c:pt>
                <c:pt idx="203">
                  <c:v>44.831617999999999</c:v>
                </c:pt>
                <c:pt idx="204">
                  <c:v>45.457375999999996</c:v>
                </c:pt>
                <c:pt idx="205">
                  <c:v>45.457375999999996</c:v>
                </c:pt>
                <c:pt idx="206">
                  <c:v>45.457375999999996</c:v>
                </c:pt>
                <c:pt idx="207">
                  <c:v>45.214509999999997</c:v>
                </c:pt>
                <c:pt idx="208">
                  <c:v>45.214509999999997</c:v>
                </c:pt>
                <c:pt idx="209">
                  <c:v>45.565891000000001</c:v>
                </c:pt>
                <c:pt idx="210">
                  <c:v>45.565891000000001</c:v>
                </c:pt>
                <c:pt idx="211">
                  <c:v>45.565891000000001</c:v>
                </c:pt>
                <c:pt idx="212">
                  <c:v>45.565891000000001</c:v>
                </c:pt>
                <c:pt idx="213">
                  <c:v>45.565891000000001</c:v>
                </c:pt>
                <c:pt idx="214">
                  <c:v>45.565891000000001</c:v>
                </c:pt>
                <c:pt idx="215">
                  <c:v>45.565891000000001</c:v>
                </c:pt>
                <c:pt idx="216">
                  <c:v>45.132696000000003</c:v>
                </c:pt>
                <c:pt idx="217">
                  <c:v>45.132696000000003</c:v>
                </c:pt>
                <c:pt idx="218">
                  <c:v>45.132696000000003</c:v>
                </c:pt>
                <c:pt idx="219">
                  <c:v>45.132696000000003</c:v>
                </c:pt>
                <c:pt idx="220">
                  <c:v>45.132696000000003</c:v>
                </c:pt>
                <c:pt idx="221">
                  <c:v>46.945644000000001</c:v>
                </c:pt>
                <c:pt idx="222">
                  <c:v>43.316960999999999</c:v>
                </c:pt>
                <c:pt idx="223">
                  <c:v>43.316960999999999</c:v>
                </c:pt>
                <c:pt idx="224">
                  <c:v>43.316960999999999</c:v>
                </c:pt>
                <c:pt idx="225">
                  <c:v>45.052078999999999</c:v>
                </c:pt>
                <c:pt idx="226">
                  <c:v>45.052078999999999</c:v>
                </c:pt>
                <c:pt idx="227">
                  <c:v>45.052078999999999</c:v>
                </c:pt>
                <c:pt idx="228">
                  <c:v>46.524411999999998</c:v>
                </c:pt>
                <c:pt idx="229">
                  <c:v>46.524411999999998</c:v>
                </c:pt>
                <c:pt idx="230">
                  <c:v>46.524411999999998</c:v>
                </c:pt>
                <c:pt idx="231">
                  <c:v>46.524411999999998</c:v>
                </c:pt>
                <c:pt idx="232">
                  <c:v>46.524411999999998</c:v>
                </c:pt>
                <c:pt idx="233">
                  <c:v>46.524411999999998</c:v>
                </c:pt>
                <c:pt idx="234">
                  <c:v>46.524411999999998</c:v>
                </c:pt>
                <c:pt idx="235">
                  <c:v>46.524411999999998</c:v>
                </c:pt>
                <c:pt idx="236">
                  <c:v>46.524411999999998</c:v>
                </c:pt>
                <c:pt idx="237">
                  <c:v>46.524411999999998</c:v>
                </c:pt>
                <c:pt idx="238">
                  <c:v>46.270792</c:v>
                </c:pt>
                <c:pt idx="239">
                  <c:v>41.046422</c:v>
                </c:pt>
                <c:pt idx="240">
                  <c:v>41.046422</c:v>
                </c:pt>
                <c:pt idx="241">
                  <c:v>41.046422</c:v>
                </c:pt>
                <c:pt idx="242">
                  <c:v>41.046422</c:v>
                </c:pt>
                <c:pt idx="243">
                  <c:v>41.046422</c:v>
                </c:pt>
                <c:pt idx="244">
                  <c:v>41.046422</c:v>
                </c:pt>
                <c:pt idx="245">
                  <c:v>41.046422</c:v>
                </c:pt>
                <c:pt idx="246">
                  <c:v>42.353267000000002</c:v>
                </c:pt>
                <c:pt idx="247">
                  <c:v>45.165049000000003</c:v>
                </c:pt>
                <c:pt idx="248">
                  <c:v>45.165049000000003</c:v>
                </c:pt>
                <c:pt idx="249">
                  <c:v>45.708382</c:v>
                </c:pt>
                <c:pt idx="250">
                  <c:v>45.708382</c:v>
                </c:pt>
                <c:pt idx="251">
                  <c:v>44.481337000000003</c:v>
                </c:pt>
                <c:pt idx="252">
                  <c:v>44.481337000000003</c:v>
                </c:pt>
                <c:pt idx="253">
                  <c:v>45.971077999999999</c:v>
                </c:pt>
                <c:pt idx="254">
                  <c:v>43.634208000000001</c:v>
                </c:pt>
                <c:pt idx="255">
                  <c:v>43.634208000000001</c:v>
                </c:pt>
                <c:pt idx="256">
                  <c:v>38.808627000000001</c:v>
                </c:pt>
                <c:pt idx="257">
                  <c:v>38.808627000000001</c:v>
                </c:pt>
                <c:pt idx="258">
                  <c:v>44.469850999999998</c:v>
                </c:pt>
                <c:pt idx="259">
                  <c:v>44.469850999999998</c:v>
                </c:pt>
                <c:pt idx="260">
                  <c:v>42.834705999999997</c:v>
                </c:pt>
                <c:pt idx="261">
                  <c:v>42.166980000000002</c:v>
                </c:pt>
                <c:pt idx="262">
                  <c:v>42.166980000000002</c:v>
                </c:pt>
                <c:pt idx="263">
                  <c:v>42.166980000000002</c:v>
                </c:pt>
                <c:pt idx="264">
                  <c:v>42.166980000000002</c:v>
                </c:pt>
                <c:pt idx="265">
                  <c:v>42.166980000000002</c:v>
                </c:pt>
                <c:pt idx="266">
                  <c:v>43.681274999999999</c:v>
                </c:pt>
                <c:pt idx="267">
                  <c:v>43.681274999999999</c:v>
                </c:pt>
                <c:pt idx="268">
                  <c:v>43.681274999999999</c:v>
                </c:pt>
                <c:pt idx="269">
                  <c:v>43.681274999999999</c:v>
                </c:pt>
                <c:pt idx="270">
                  <c:v>43.681274999999999</c:v>
                </c:pt>
                <c:pt idx="271">
                  <c:v>45.959901000000002</c:v>
                </c:pt>
                <c:pt idx="272">
                  <c:v>45.959901000000002</c:v>
                </c:pt>
                <c:pt idx="273">
                  <c:v>47.665309000000001</c:v>
                </c:pt>
                <c:pt idx="274">
                  <c:v>47.665309000000001</c:v>
                </c:pt>
                <c:pt idx="275">
                  <c:v>35.952376000000001</c:v>
                </c:pt>
                <c:pt idx="276">
                  <c:v>35.952376000000001</c:v>
                </c:pt>
                <c:pt idx="277">
                  <c:v>41.532989999999998</c:v>
                </c:pt>
                <c:pt idx="278">
                  <c:v>41.532989999999998</c:v>
                </c:pt>
                <c:pt idx="279">
                  <c:v>41.532989999999998</c:v>
                </c:pt>
                <c:pt idx="280">
                  <c:v>43.141584000000002</c:v>
                </c:pt>
                <c:pt idx="281">
                  <c:v>43.141584000000002</c:v>
                </c:pt>
                <c:pt idx="282">
                  <c:v>43.141584000000002</c:v>
                </c:pt>
                <c:pt idx="283">
                  <c:v>43.141584000000002</c:v>
                </c:pt>
                <c:pt idx="284">
                  <c:v>43.141584000000002</c:v>
                </c:pt>
                <c:pt idx="285">
                  <c:v>43.141584000000002</c:v>
                </c:pt>
                <c:pt idx="286">
                  <c:v>43.141584000000002</c:v>
                </c:pt>
                <c:pt idx="287">
                  <c:v>43.141584000000002</c:v>
                </c:pt>
                <c:pt idx="288">
                  <c:v>42.349705999999998</c:v>
                </c:pt>
                <c:pt idx="289">
                  <c:v>42.349705999999998</c:v>
                </c:pt>
                <c:pt idx="290">
                  <c:v>42.349705999999998</c:v>
                </c:pt>
                <c:pt idx="291">
                  <c:v>42.948068999999997</c:v>
                </c:pt>
                <c:pt idx="292">
                  <c:v>44.527597999999998</c:v>
                </c:pt>
                <c:pt idx="293">
                  <c:v>44.527597999999998</c:v>
                </c:pt>
                <c:pt idx="294">
                  <c:v>44.527597999999998</c:v>
                </c:pt>
                <c:pt idx="295">
                  <c:v>44.527597999999998</c:v>
                </c:pt>
                <c:pt idx="296">
                  <c:v>41.710644000000002</c:v>
                </c:pt>
                <c:pt idx="297">
                  <c:v>41.710644000000002</c:v>
                </c:pt>
                <c:pt idx="298">
                  <c:v>41.710644000000002</c:v>
                </c:pt>
                <c:pt idx="299">
                  <c:v>41.710644000000002</c:v>
                </c:pt>
              </c:numCache>
            </c:numRef>
          </c:val>
          <c:smooth val="0"/>
        </c:ser>
        <c:ser>
          <c:idx val="1"/>
          <c:order val="1"/>
          <c:tx>
            <c:v>Single</c:v>
          </c:tx>
          <c:marker>
            <c:symbol val="none"/>
          </c:marker>
          <c:val>
            <c:numRef>
              <c:f>Sheet2!$E$36:$E$335</c:f>
              <c:numCache>
                <c:formatCode>General</c:formatCode>
                <c:ptCount val="300"/>
                <c:pt idx="0">
                  <c:v>45.549745000000001</c:v>
                </c:pt>
                <c:pt idx="1">
                  <c:v>45.549745000000001</c:v>
                </c:pt>
                <c:pt idx="2">
                  <c:v>35.267009999999999</c:v>
                </c:pt>
                <c:pt idx="3">
                  <c:v>35.595244999999998</c:v>
                </c:pt>
                <c:pt idx="4">
                  <c:v>41.673960000000001</c:v>
                </c:pt>
                <c:pt idx="5">
                  <c:v>41.673960000000001</c:v>
                </c:pt>
                <c:pt idx="6">
                  <c:v>39.605980000000002</c:v>
                </c:pt>
                <c:pt idx="7">
                  <c:v>39.605980000000002</c:v>
                </c:pt>
                <c:pt idx="8">
                  <c:v>39.605980000000002</c:v>
                </c:pt>
                <c:pt idx="9">
                  <c:v>39.605980000000002</c:v>
                </c:pt>
                <c:pt idx="10">
                  <c:v>39.605980000000002</c:v>
                </c:pt>
                <c:pt idx="11">
                  <c:v>39.605980000000002</c:v>
                </c:pt>
                <c:pt idx="12">
                  <c:v>39.605980000000002</c:v>
                </c:pt>
                <c:pt idx="13">
                  <c:v>39.605980000000002</c:v>
                </c:pt>
                <c:pt idx="14">
                  <c:v>39.605980000000002</c:v>
                </c:pt>
                <c:pt idx="15">
                  <c:v>39.605980000000002</c:v>
                </c:pt>
                <c:pt idx="16">
                  <c:v>33.497970000000002</c:v>
                </c:pt>
                <c:pt idx="17">
                  <c:v>33.497970000000002</c:v>
                </c:pt>
                <c:pt idx="18">
                  <c:v>33.497970000000002</c:v>
                </c:pt>
                <c:pt idx="19">
                  <c:v>33.497970000000002</c:v>
                </c:pt>
                <c:pt idx="20">
                  <c:v>33.535049000000001</c:v>
                </c:pt>
                <c:pt idx="21">
                  <c:v>33.535049000000001</c:v>
                </c:pt>
                <c:pt idx="22">
                  <c:v>33.535049000000001</c:v>
                </c:pt>
                <c:pt idx="23">
                  <c:v>33.535049000000001</c:v>
                </c:pt>
                <c:pt idx="24">
                  <c:v>33.535049000000001</c:v>
                </c:pt>
                <c:pt idx="25">
                  <c:v>33.535049000000001</c:v>
                </c:pt>
                <c:pt idx="26">
                  <c:v>33.535049000000001</c:v>
                </c:pt>
                <c:pt idx="27">
                  <c:v>33.535049000000001</c:v>
                </c:pt>
                <c:pt idx="28">
                  <c:v>36.201436000000001</c:v>
                </c:pt>
                <c:pt idx="29">
                  <c:v>36.201436000000001</c:v>
                </c:pt>
                <c:pt idx="30">
                  <c:v>36.201436000000001</c:v>
                </c:pt>
                <c:pt idx="31">
                  <c:v>36.201436000000001</c:v>
                </c:pt>
                <c:pt idx="32">
                  <c:v>36.201436000000001</c:v>
                </c:pt>
                <c:pt idx="33">
                  <c:v>38.015783999999996</c:v>
                </c:pt>
                <c:pt idx="34">
                  <c:v>38.015783999999996</c:v>
                </c:pt>
                <c:pt idx="35">
                  <c:v>38.015783999999996</c:v>
                </c:pt>
                <c:pt idx="36">
                  <c:v>40.104604000000002</c:v>
                </c:pt>
                <c:pt idx="37">
                  <c:v>40.104604000000002</c:v>
                </c:pt>
                <c:pt idx="38">
                  <c:v>40.104604000000002</c:v>
                </c:pt>
                <c:pt idx="39">
                  <c:v>40.104604000000002</c:v>
                </c:pt>
                <c:pt idx="40">
                  <c:v>40.104604000000002</c:v>
                </c:pt>
                <c:pt idx="41">
                  <c:v>40.104604000000002</c:v>
                </c:pt>
                <c:pt idx="42">
                  <c:v>38.627352999999999</c:v>
                </c:pt>
                <c:pt idx="43">
                  <c:v>38.627352999999999</c:v>
                </c:pt>
                <c:pt idx="44">
                  <c:v>38.101584000000003</c:v>
                </c:pt>
                <c:pt idx="45">
                  <c:v>38.101584000000003</c:v>
                </c:pt>
                <c:pt idx="46">
                  <c:v>44.338676</c:v>
                </c:pt>
                <c:pt idx="47">
                  <c:v>44.338676</c:v>
                </c:pt>
                <c:pt idx="48">
                  <c:v>45.428266999999998</c:v>
                </c:pt>
                <c:pt idx="49">
                  <c:v>45.428266999999998</c:v>
                </c:pt>
                <c:pt idx="50">
                  <c:v>45.428266999999998</c:v>
                </c:pt>
                <c:pt idx="51">
                  <c:v>45.428266999999998</c:v>
                </c:pt>
                <c:pt idx="52">
                  <c:v>45.428266999999998</c:v>
                </c:pt>
                <c:pt idx="53">
                  <c:v>43.727891999999997</c:v>
                </c:pt>
                <c:pt idx="54">
                  <c:v>43.727891999999997</c:v>
                </c:pt>
                <c:pt idx="55">
                  <c:v>43.727891999999997</c:v>
                </c:pt>
                <c:pt idx="56">
                  <c:v>43.727891999999997</c:v>
                </c:pt>
                <c:pt idx="57">
                  <c:v>43.727891999999997</c:v>
                </c:pt>
                <c:pt idx="58">
                  <c:v>43.727891999999997</c:v>
                </c:pt>
                <c:pt idx="59">
                  <c:v>43.727891999999997</c:v>
                </c:pt>
                <c:pt idx="60">
                  <c:v>43.727891999999997</c:v>
                </c:pt>
                <c:pt idx="61">
                  <c:v>43.727891999999997</c:v>
                </c:pt>
                <c:pt idx="62">
                  <c:v>44.991584000000003</c:v>
                </c:pt>
                <c:pt idx="63">
                  <c:v>44.991584000000003</c:v>
                </c:pt>
                <c:pt idx="64">
                  <c:v>43.693873000000004</c:v>
                </c:pt>
                <c:pt idx="65">
                  <c:v>43.693873000000004</c:v>
                </c:pt>
                <c:pt idx="66">
                  <c:v>43.693873000000004</c:v>
                </c:pt>
                <c:pt idx="67">
                  <c:v>43.693873000000004</c:v>
                </c:pt>
                <c:pt idx="68">
                  <c:v>43.693873000000004</c:v>
                </c:pt>
                <c:pt idx="69">
                  <c:v>43.693873000000004</c:v>
                </c:pt>
                <c:pt idx="70">
                  <c:v>43.693873000000004</c:v>
                </c:pt>
                <c:pt idx="71">
                  <c:v>43.693873000000004</c:v>
                </c:pt>
                <c:pt idx="72">
                  <c:v>39.142178000000001</c:v>
                </c:pt>
                <c:pt idx="73">
                  <c:v>39.142178000000001</c:v>
                </c:pt>
                <c:pt idx="74">
                  <c:v>39.142178000000001</c:v>
                </c:pt>
                <c:pt idx="75">
                  <c:v>39.142178000000001</c:v>
                </c:pt>
                <c:pt idx="76">
                  <c:v>41.998480000000001</c:v>
                </c:pt>
                <c:pt idx="77">
                  <c:v>41.998480000000001</c:v>
                </c:pt>
                <c:pt idx="78">
                  <c:v>41.998480000000001</c:v>
                </c:pt>
                <c:pt idx="79">
                  <c:v>41.998480000000001</c:v>
                </c:pt>
                <c:pt idx="80">
                  <c:v>41.998480000000001</c:v>
                </c:pt>
                <c:pt idx="81">
                  <c:v>41.998480000000001</c:v>
                </c:pt>
                <c:pt idx="82">
                  <c:v>41.998480000000001</c:v>
                </c:pt>
                <c:pt idx="83">
                  <c:v>41.998480000000001</c:v>
                </c:pt>
                <c:pt idx="84">
                  <c:v>41.998480000000001</c:v>
                </c:pt>
                <c:pt idx="85">
                  <c:v>43.251961000000001</c:v>
                </c:pt>
                <c:pt idx="86">
                  <c:v>43.251961000000001</c:v>
                </c:pt>
                <c:pt idx="87">
                  <c:v>43.251961000000001</c:v>
                </c:pt>
                <c:pt idx="88">
                  <c:v>43.251961000000001</c:v>
                </c:pt>
                <c:pt idx="89">
                  <c:v>43.251961000000001</c:v>
                </c:pt>
                <c:pt idx="90">
                  <c:v>43.766188</c:v>
                </c:pt>
                <c:pt idx="91">
                  <c:v>43.766188</c:v>
                </c:pt>
                <c:pt idx="92">
                  <c:v>43.766188</c:v>
                </c:pt>
                <c:pt idx="93">
                  <c:v>45.866176000000003</c:v>
                </c:pt>
                <c:pt idx="94">
                  <c:v>45.866176000000003</c:v>
                </c:pt>
                <c:pt idx="95">
                  <c:v>45.866176000000003</c:v>
                </c:pt>
                <c:pt idx="96">
                  <c:v>46.034058999999999</c:v>
                </c:pt>
                <c:pt idx="97">
                  <c:v>46.034058999999999</c:v>
                </c:pt>
                <c:pt idx="98">
                  <c:v>46.034058999999999</c:v>
                </c:pt>
                <c:pt idx="99">
                  <c:v>44.791862999999999</c:v>
                </c:pt>
                <c:pt idx="100">
                  <c:v>44.791862999999999</c:v>
                </c:pt>
                <c:pt idx="101">
                  <c:v>44.791862999999999</c:v>
                </c:pt>
                <c:pt idx="102">
                  <c:v>44.791862999999999</c:v>
                </c:pt>
                <c:pt idx="103">
                  <c:v>44.791862999999999</c:v>
                </c:pt>
                <c:pt idx="104">
                  <c:v>44.791862999999999</c:v>
                </c:pt>
                <c:pt idx="105">
                  <c:v>44.791862999999999</c:v>
                </c:pt>
                <c:pt idx="106">
                  <c:v>44.791862999999999</c:v>
                </c:pt>
                <c:pt idx="107">
                  <c:v>44.791862999999999</c:v>
                </c:pt>
                <c:pt idx="108">
                  <c:v>44.791862999999999</c:v>
                </c:pt>
                <c:pt idx="109">
                  <c:v>44.791862999999999</c:v>
                </c:pt>
                <c:pt idx="110">
                  <c:v>47.362969999999997</c:v>
                </c:pt>
                <c:pt idx="111">
                  <c:v>47.362969999999997</c:v>
                </c:pt>
                <c:pt idx="112">
                  <c:v>47.362969999999997</c:v>
                </c:pt>
                <c:pt idx="113">
                  <c:v>47.362969999999997</c:v>
                </c:pt>
                <c:pt idx="114">
                  <c:v>47.362969999999997</c:v>
                </c:pt>
                <c:pt idx="115">
                  <c:v>47.362969999999997</c:v>
                </c:pt>
                <c:pt idx="116">
                  <c:v>47.362969999999997</c:v>
                </c:pt>
                <c:pt idx="117">
                  <c:v>47.362969999999997</c:v>
                </c:pt>
                <c:pt idx="118">
                  <c:v>47.362969999999997</c:v>
                </c:pt>
                <c:pt idx="119">
                  <c:v>46.054853000000001</c:v>
                </c:pt>
                <c:pt idx="120">
                  <c:v>46.054853000000001</c:v>
                </c:pt>
                <c:pt idx="121">
                  <c:v>46.054853000000001</c:v>
                </c:pt>
                <c:pt idx="122">
                  <c:v>42.656733000000003</c:v>
                </c:pt>
                <c:pt idx="123">
                  <c:v>42.656733000000003</c:v>
                </c:pt>
                <c:pt idx="124">
                  <c:v>42.656733000000003</c:v>
                </c:pt>
                <c:pt idx="125">
                  <c:v>42.656733000000003</c:v>
                </c:pt>
                <c:pt idx="126">
                  <c:v>42.656733000000003</c:v>
                </c:pt>
                <c:pt idx="127">
                  <c:v>42.656733000000003</c:v>
                </c:pt>
                <c:pt idx="128">
                  <c:v>41.300490000000003</c:v>
                </c:pt>
                <c:pt idx="129">
                  <c:v>41.300490000000003</c:v>
                </c:pt>
                <c:pt idx="130">
                  <c:v>41.300490000000003</c:v>
                </c:pt>
                <c:pt idx="131">
                  <c:v>41.300490000000003</c:v>
                </c:pt>
                <c:pt idx="132">
                  <c:v>41.300490000000003</c:v>
                </c:pt>
                <c:pt idx="133">
                  <c:v>43.707624000000003</c:v>
                </c:pt>
                <c:pt idx="134">
                  <c:v>42.823824000000002</c:v>
                </c:pt>
                <c:pt idx="135">
                  <c:v>42.823824000000002</c:v>
                </c:pt>
                <c:pt idx="136">
                  <c:v>42.639603999999999</c:v>
                </c:pt>
                <c:pt idx="137">
                  <c:v>42.639603999999999</c:v>
                </c:pt>
                <c:pt idx="138">
                  <c:v>42.542499999999997</c:v>
                </c:pt>
                <c:pt idx="139">
                  <c:v>42.542499999999997</c:v>
                </c:pt>
                <c:pt idx="140">
                  <c:v>42.330841999999997</c:v>
                </c:pt>
                <c:pt idx="141">
                  <c:v>42.330841999999997</c:v>
                </c:pt>
                <c:pt idx="142">
                  <c:v>42.276764999999997</c:v>
                </c:pt>
                <c:pt idx="143">
                  <c:v>42.276764999999997</c:v>
                </c:pt>
                <c:pt idx="144">
                  <c:v>42.276764999999997</c:v>
                </c:pt>
                <c:pt idx="145">
                  <c:v>42.276764999999997</c:v>
                </c:pt>
                <c:pt idx="146">
                  <c:v>42.276764999999997</c:v>
                </c:pt>
                <c:pt idx="147">
                  <c:v>42.276764999999997</c:v>
                </c:pt>
                <c:pt idx="148">
                  <c:v>42.276764999999997</c:v>
                </c:pt>
                <c:pt idx="149">
                  <c:v>42.752178000000001</c:v>
                </c:pt>
                <c:pt idx="150">
                  <c:v>41.922941000000002</c:v>
                </c:pt>
                <c:pt idx="151">
                  <c:v>41.922941000000002</c:v>
                </c:pt>
                <c:pt idx="152">
                  <c:v>41.922941000000002</c:v>
                </c:pt>
                <c:pt idx="153">
                  <c:v>43.896039999999999</c:v>
                </c:pt>
                <c:pt idx="154">
                  <c:v>43.896039999999999</c:v>
                </c:pt>
                <c:pt idx="155">
                  <c:v>43.896039999999999</c:v>
                </c:pt>
                <c:pt idx="156">
                  <c:v>43.896039999999999</c:v>
                </c:pt>
                <c:pt idx="157">
                  <c:v>43.896039999999999</c:v>
                </c:pt>
                <c:pt idx="158">
                  <c:v>43.896039999999999</c:v>
                </c:pt>
                <c:pt idx="159">
                  <c:v>43.590195999999999</c:v>
                </c:pt>
                <c:pt idx="160">
                  <c:v>43.590195999999999</c:v>
                </c:pt>
                <c:pt idx="161">
                  <c:v>43.590195999999999</c:v>
                </c:pt>
                <c:pt idx="162">
                  <c:v>44.105494999999998</c:v>
                </c:pt>
                <c:pt idx="163">
                  <c:v>44.105494999999998</c:v>
                </c:pt>
                <c:pt idx="164">
                  <c:v>44.105494999999998</c:v>
                </c:pt>
                <c:pt idx="165">
                  <c:v>47.860636999999997</c:v>
                </c:pt>
                <c:pt idx="166">
                  <c:v>47.860636999999997</c:v>
                </c:pt>
                <c:pt idx="167">
                  <c:v>45.322254999999998</c:v>
                </c:pt>
                <c:pt idx="168">
                  <c:v>43.625445999999997</c:v>
                </c:pt>
                <c:pt idx="169">
                  <c:v>43.625445999999997</c:v>
                </c:pt>
                <c:pt idx="170">
                  <c:v>43.625445999999997</c:v>
                </c:pt>
                <c:pt idx="171">
                  <c:v>42.528824</c:v>
                </c:pt>
                <c:pt idx="172">
                  <c:v>42.978712999999999</c:v>
                </c:pt>
                <c:pt idx="173">
                  <c:v>42.978712999999999</c:v>
                </c:pt>
                <c:pt idx="174">
                  <c:v>42.978712999999999</c:v>
                </c:pt>
                <c:pt idx="175">
                  <c:v>42.978712999999999</c:v>
                </c:pt>
                <c:pt idx="176">
                  <c:v>42.882401999999999</c:v>
                </c:pt>
                <c:pt idx="177">
                  <c:v>42.882401999999999</c:v>
                </c:pt>
                <c:pt idx="178">
                  <c:v>44.767822000000002</c:v>
                </c:pt>
                <c:pt idx="179">
                  <c:v>44.767822000000002</c:v>
                </c:pt>
                <c:pt idx="180">
                  <c:v>43.656028999999997</c:v>
                </c:pt>
                <c:pt idx="181">
                  <c:v>44.538564000000001</c:v>
                </c:pt>
                <c:pt idx="182">
                  <c:v>44.538564000000001</c:v>
                </c:pt>
                <c:pt idx="183">
                  <c:v>44.538564000000001</c:v>
                </c:pt>
                <c:pt idx="184">
                  <c:v>44.081519999999998</c:v>
                </c:pt>
                <c:pt idx="185">
                  <c:v>44.081519999999998</c:v>
                </c:pt>
                <c:pt idx="186">
                  <c:v>43.452573999999998</c:v>
                </c:pt>
                <c:pt idx="187">
                  <c:v>43.452573999999998</c:v>
                </c:pt>
                <c:pt idx="188">
                  <c:v>43.452573999999998</c:v>
                </c:pt>
                <c:pt idx="189">
                  <c:v>43.452573999999998</c:v>
                </c:pt>
                <c:pt idx="190">
                  <c:v>43.452573999999998</c:v>
                </c:pt>
                <c:pt idx="191">
                  <c:v>43.452573999999998</c:v>
                </c:pt>
                <c:pt idx="192">
                  <c:v>43.452573999999998</c:v>
                </c:pt>
                <c:pt idx="193">
                  <c:v>42.770783999999999</c:v>
                </c:pt>
                <c:pt idx="194">
                  <c:v>42.770783999999999</c:v>
                </c:pt>
                <c:pt idx="195">
                  <c:v>42.770783999999999</c:v>
                </c:pt>
                <c:pt idx="196">
                  <c:v>44.411386</c:v>
                </c:pt>
                <c:pt idx="197">
                  <c:v>44.411386</c:v>
                </c:pt>
                <c:pt idx="198">
                  <c:v>40.508088000000001</c:v>
                </c:pt>
                <c:pt idx="199">
                  <c:v>40.508088000000001</c:v>
                </c:pt>
                <c:pt idx="200">
                  <c:v>40.508088000000001</c:v>
                </c:pt>
                <c:pt idx="201">
                  <c:v>40.508088000000001</c:v>
                </c:pt>
                <c:pt idx="202">
                  <c:v>42.384703000000002</c:v>
                </c:pt>
                <c:pt idx="203">
                  <c:v>42.384703000000002</c:v>
                </c:pt>
                <c:pt idx="204">
                  <c:v>42.384703000000002</c:v>
                </c:pt>
                <c:pt idx="205">
                  <c:v>44.597107999999999</c:v>
                </c:pt>
                <c:pt idx="206">
                  <c:v>44.597107999999999</c:v>
                </c:pt>
                <c:pt idx="207">
                  <c:v>44.597107999999999</c:v>
                </c:pt>
                <c:pt idx="208">
                  <c:v>44.597107999999999</c:v>
                </c:pt>
                <c:pt idx="209">
                  <c:v>44.597107999999999</c:v>
                </c:pt>
                <c:pt idx="210">
                  <c:v>44.597107999999999</c:v>
                </c:pt>
                <c:pt idx="211">
                  <c:v>44.597107999999999</c:v>
                </c:pt>
                <c:pt idx="212">
                  <c:v>44.597107999999999</c:v>
                </c:pt>
                <c:pt idx="213">
                  <c:v>44.597107999999999</c:v>
                </c:pt>
                <c:pt idx="214">
                  <c:v>44.042969999999997</c:v>
                </c:pt>
                <c:pt idx="215">
                  <c:v>44.042969999999997</c:v>
                </c:pt>
                <c:pt idx="216">
                  <c:v>39.797646999999998</c:v>
                </c:pt>
                <c:pt idx="217">
                  <c:v>39.797646999999998</c:v>
                </c:pt>
                <c:pt idx="218">
                  <c:v>39.797646999999998</c:v>
                </c:pt>
                <c:pt idx="219">
                  <c:v>39.797646999999998</c:v>
                </c:pt>
                <c:pt idx="220">
                  <c:v>39.797646999999998</c:v>
                </c:pt>
                <c:pt idx="221">
                  <c:v>39.797646999999998</c:v>
                </c:pt>
                <c:pt idx="222">
                  <c:v>39.797646999999998</c:v>
                </c:pt>
                <c:pt idx="223">
                  <c:v>41.142969999999998</c:v>
                </c:pt>
                <c:pt idx="224">
                  <c:v>44.024754999999999</c:v>
                </c:pt>
                <c:pt idx="225">
                  <c:v>44.024754999999999</c:v>
                </c:pt>
                <c:pt idx="226">
                  <c:v>43.366176000000003</c:v>
                </c:pt>
                <c:pt idx="227">
                  <c:v>43.366176000000003</c:v>
                </c:pt>
                <c:pt idx="228">
                  <c:v>42.140644000000002</c:v>
                </c:pt>
                <c:pt idx="229">
                  <c:v>43.806618</c:v>
                </c:pt>
                <c:pt idx="230">
                  <c:v>43.806618</c:v>
                </c:pt>
                <c:pt idx="231">
                  <c:v>41.348762000000001</c:v>
                </c:pt>
                <c:pt idx="232">
                  <c:v>41.348762000000001</c:v>
                </c:pt>
                <c:pt idx="233">
                  <c:v>37.334412</c:v>
                </c:pt>
                <c:pt idx="234">
                  <c:v>37.334412</c:v>
                </c:pt>
                <c:pt idx="235">
                  <c:v>42.070296999999997</c:v>
                </c:pt>
                <c:pt idx="236">
                  <c:v>42.070296999999997</c:v>
                </c:pt>
                <c:pt idx="237">
                  <c:v>40.691029</c:v>
                </c:pt>
                <c:pt idx="238">
                  <c:v>40.480248000000003</c:v>
                </c:pt>
                <c:pt idx="239">
                  <c:v>40.480248000000003</c:v>
                </c:pt>
                <c:pt idx="240">
                  <c:v>40.480248000000003</c:v>
                </c:pt>
                <c:pt idx="241">
                  <c:v>40.480248000000003</c:v>
                </c:pt>
                <c:pt idx="242">
                  <c:v>40.480248000000003</c:v>
                </c:pt>
                <c:pt idx="243">
                  <c:v>40.673381999999997</c:v>
                </c:pt>
                <c:pt idx="244">
                  <c:v>40.673381999999997</c:v>
                </c:pt>
                <c:pt idx="245">
                  <c:v>40.673381999999997</c:v>
                </c:pt>
                <c:pt idx="246">
                  <c:v>40.673381999999997</c:v>
                </c:pt>
                <c:pt idx="247">
                  <c:v>40.673381999999997</c:v>
                </c:pt>
                <c:pt idx="248">
                  <c:v>43.733167999999999</c:v>
                </c:pt>
                <c:pt idx="249">
                  <c:v>43.733167999999999</c:v>
                </c:pt>
                <c:pt idx="250">
                  <c:v>45.828951000000004</c:v>
                </c:pt>
                <c:pt idx="251">
                  <c:v>45.828951000000004</c:v>
                </c:pt>
                <c:pt idx="252">
                  <c:v>34.929307000000001</c:v>
                </c:pt>
                <c:pt idx="253">
                  <c:v>34.929307000000001</c:v>
                </c:pt>
                <c:pt idx="254">
                  <c:v>39.634411999999998</c:v>
                </c:pt>
                <c:pt idx="255">
                  <c:v>39.634411999999998</c:v>
                </c:pt>
                <c:pt idx="256">
                  <c:v>39.634411999999998</c:v>
                </c:pt>
                <c:pt idx="257">
                  <c:v>40.911088999999997</c:v>
                </c:pt>
                <c:pt idx="258">
                  <c:v>40.911088999999997</c:v>
                </c:pt>
                <c:pt idx="259">
                  <c:v>40.911088999999997</c:v>
                </c:pt>
                <c:pt idx="260">
                  <c:v>40.911088999999997</c:v>
                </c:pt>
                <c:pt idx="261">
                  <c:v>40.911088999999997</c:v>
                </c:pt>
                <c:pt idx="262">
                  <c:v>40.911088999999997</c:v>
                </c:pt>
                <c:pt idx="263">
                  <c:v>40.911088999999997</c:v>
                </c:pt>
                <c:pt idx="264">
                  <c:v>40.911088999999997</c:v>
                </c:pt>
                <c:pt idx="265">
                  <c:v>41.520245000000003</c:v>
                </c:pt>
                <c:pt idx="266">
                  <c:v>41.520245000000003</c:v>
                </c:pt>
                <c:pt idx="267">
                  <c:v>41.520245000000003</c:v>
                </c:pt>
                <c:pt idx="268">
                  <c:v>40.952970000000001</c:v>
                </c:pt>
                <c:pt idx="269">
                  <c:v>42.550637000000002</c:v>
                </c:pt>
                <c:pt idx="270">
                  <c:v>42.550637000000002</c:v>
                </c:pt>
                <c:pt idx="271">
                  <c:v>42.550637000000002</c:v>
                </c:pt>
                <c:pt idx="272">
                  <c:v>42.550637000000002</c:v>
                </c:pt>
                <c:pt idx="273">
                  <c:v>39.685000000000002</c:v>
                </c:pt>
                <c:pt idx="274">
                  <c:v>39.685000000000002</c:v>
                </c:pt>
                <c:pt idx="275">
                  <c:v>39.685000000000002</c:v>
                </c:pt>
                <c:pt idx="276">
                  <c:v>39.685000000000002</c:v>
                </c:pt>
                <c:pt idx="277">
                  <c:v>39.685000000000002</c:v>
                </c:pt>
                <c:pt idx="278">
                  <c:v>41.355930999999998</c:v>
                </c:pt>
                <c:pt idx="279">
                  <c:v>41.355930999999998</c:v>
                </c:pt>
                <c:pt idx="280">
                  <c:v>43.875</c:v>
                </c:pt>
                <c:pt idx="281">
                  <c:v>43.875</c:v>
                </c:pt>
                <c:pt idx="282">
                  <c:v>43.875</c:v>
                </c:pt>
                <c:pt idx="283">
                  <c:v>43.875</c:v>
                </c:pt>
                <c:pt idx="284">
                  <c:v>43.875</c:v>
                </c:pt>
                <c:pt idx="285">
                  <c:v>41.260539000000001</c:v>
                </c:pt>
                <c:pt idx="286">
                  <c:v>41.260539000000001</c:v>
                </c:pt>
                <c:pt idx="287">
                  <c:v>37.836765</c:v>
                </c:pt>
                <c:pt idx="288">
                  <c:v>37.836765</c:v>
                </c:pt>
                <c:pt idx="289">
                  <c:v>37.464257000000003</c:v>
                </c:pt>
                <c:pt idx="290">
                  <c:v>37.464257000000003</c:v>
                </c:pt>
                <c:pt idx="291">
                  <c:v>37.017451000000001</c:v>
                </c:pt>
                <c:pt idx="292">
                  <c:v>37.017451000000001</c:v>
                </c:pt>
                <c:pt idx="293">
                  <c:v>37.017451000000001</c:v>
                </c:pt>
                <c:pt idx="294">
                  <c:v>37.017451000000001</c:v>
                </c:pt>
                <c:pt idx="295">
                  <c:v>36.898167999999998</c:v>
                </c:pt>
                <c:pt idx="296">
                  <c:v>35.818676000000004</c:v>
                </c:pt>
                <c:pt idx="297">
                  <c:v>35.818676000000004</c:v>
                </c:pt>
                <c:pt idx="298">
                  <c:v>35.818676000000004</c:v>
                </c:pt>
                <c:pt idx="299">
                  <c:v>35.818676000000004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1752192"/>
        <c:axId val="266277952"/>
      </c:lineChart>
      <c:catAx>
        <c:axId val="271752192"/>
        <c:scaling>
          <c:orientation val="minMax"/>
        </c:scaling>
        <c:delete val="0"/>
        <c:axPos val="b"/>
        <c:majorTickMark val="out"/>
        <c:minorTickMark val="none"/>
        <c:tickLblPos val="nextTo"/>
        <c:crossAx val="266277952"/>
        <c:crosses val="autoZero"/>
        <c:auto val="1"/>
        <c:lblAlgn val="ctr"/>
        <c:lblOffset val="100"/>
        <c:noMultiLvlLbl val="0"/>
      </c:catAx>
      <c:valAx>
        <c:axId val="266277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717521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오늘 발표 드릴 내용은 알고리즘에 관한 내용을 정리했습니다</a:t>
            </a:r>
            <a:r>
              <a:rPr lang="en-US" altLang="ko-KR" dirty="0"/>
              <a:t>.</a:t>
            </a:r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94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30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초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30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초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30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초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30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초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30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초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30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초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30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초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/>
              <a:t>Research</a:t>
            </a:r>
            <a:br>
              <a:rPr lang="en-US" altLang="ko-KR" sz="4000" dirty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2400" dirty="0">
                <a:solidFill>
                  <a:schemeClr val="tx1"/>
                </a:solidFill>
                <a:effectLst/>
              </a:rPr>
              <a:t>Jae Jun Ha</a:t>
            </a:r>
            <a:br>
              <a:rPr lang="en-US" altLang="ko-KR" sz="2400" dirty="0">
                <a:solidFill>
                  <a:schemeClr val="tx1"/>
                </a:solidFill>
                <a:effectLst/>
              </a:rPr>
            </a:br>
            <a: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POSTCH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2020-05-22</a:t>
            </a:r>
            <a:endParaRPr lang="ko-KR" altLang="en-US" sz="3600" b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4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Comparison</a:t>
            </a:r>
          </a:p>
          <a:p>
            <a:pPr lvl="1"/>
            <a:r>
              <a:rPr lang="en-US" altLang="ko-KR" dirty="0" smtClean="0"/>
              <a:t>Multi-path</a:t>
            </a:r>
          </a:p>
          <a:p>
            <a:pPr lvl="1"/>
            <a:r>
              <a:rPr lang="en-US" altLang="ko-KR" dirty="0" smtClean="0"/>
              <a:t>Single-path (strong RSSI + </a:t>
            </a:r>
            <a:r>
              <a:rPr lang="en-US" altLang="ko-KR" dirty="0" smtClean="0"/>
              <a:t>Hwanwook Lee’s method) 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Normal DASH (strong RSSI)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Results of Normal DASH</a:t>
            </a:r>
            <a:endParaRPr lang="en-US" altLang="ko-KR" dirty="0"/>
          </a:p>
          <a:p>
            <a:pPr lvl="1"/>
            <a:r>
              <a:rPr lang="en-US" altLang="ko-KR" dirty="0" smtClean="0"/>
              <a:t>2~3 UEs fully use all resource (maximum bitrate)</a:t>
            </a:r>
          </a:p>
          <a:p>
            <a:pPr lvl="1"/>
            <a:r>
              <a:rPr lang="en-US" altLang="ko-KR" dirty="0" smtClean="0"/>
              <a:t>1~2 UEs use little resource (</a:t>
            </a:r>
            <a:r>
              <a:rPr lang="en-US" altLang="ko-KR" dirty="0"/>
              <a:t>minimum bitrate &amp; </a:t>
            </a:r>
            <a:r>
              <a:rPr lang="en-US" altLang="ko-KR" b="1" dirty="0"/>
              <a:t>endless frozen </a:t>
            </a:r>
            <a:r>
              <a:rPr lang="en-US" altLang="ko-KR" b="1" dirty="0" smtClean="0"/>
              <a:t>status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Problem</a:t>
            </a:r>
            <a:endParaRPr lang="en-US" altLang="ko-KR" dirty="0"/>
          </a:p>
          <a:p>
            <a:pPr lvl="1"/>
            <a:r>
              <a:rPr lang="en-US" altLang="ko-KR" dirty="0" smtClean="0"/>
              <a:t>I used “auto play” function to run all DASH players at the same time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=""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29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Problem</a:t>
            </a:r>
            <a:endParaRPr lang="en-US" altLang="ko-KR" dirty="0"/>
          </a:p>
          <a:p>
            <a:pPr lvl="1"/>
            <a:r>
              <a:rPr lang="en-US" altLang="ko-KR" dirty="0" smtClean="0"/>
              <a:t>I used “auto play” function to run all DASH players at the same time</a:t>
            </a:r>
          </a:p>
          <a:p>
            <a:pPr lvl="2"/>
            <a:r>
              <a:rPr lang="en-US" altLang="ko-KR" dirty="0" smtClean="0"/>
              <a:t>Original DASH library, collects 5 chunks at initial stage</a:t>
            </a:r>
          </a:p>
          <a:p>
            <a:pPr lvl="2"/>
            <a:r>
              <a:rPr lang="en-US" altLang="ko-KR" dirty="0" smtClean="0"/>
              <a:t>If use “auto play” function, out-of-order chunks occurs</a:t>
            </a:r>
          </a:p>
          <a:p>
            <a:pPr lvl="3"/>
            <a:r>
              <a:rPr lang="en-US" altLang="ko-KR" dirty="0" smtClean="0"/>
              <a:t>At multi-path, single-path, I treated this problem using SDN application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The fundamental problem of </a:t>
            </a:r>
            <a:r>
              <a:rPr lang="en-US" altLang="ko-KR" dirty="0" smtClean="0"/>
              <a:t>DASH</a:t>
            </a:r>
          </a:p>
          <a:p>
            <a:pPr lvl="2"/>
            <a:r>
              <a:rPr lang="en-US" altLang="ko-KR" dirty="0" smtClean="0"/>
              <a:t>Need to adjust back traffic well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=""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126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Bandwidth model</a:t>
            </a:r>
          </a:p>
          <a:p>
            <a:pPr lvl="1"/>
            <a:r>
              <a:rPr lang="en-US" altLang="ko-KR" dirty="0" smtClean="0"/>
              <a:t>Curve-fitting using RSSI &amp; bandwidth (through </a:t>
            </a:r>
            <a:r>
              <a:rPr lang="en-US" altLang="ko-KR" dirty="0" err="1" smtClean="0"/>
              <a:t>iperf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Using “exponential function”</a:t>
            </a:r>
          </a:p>
          <a:p>
            <a:pPr lvl="1"/>
            <a:r>
              <a:rPr lang="en-US" altLang="ko-KR" dirty="0" smtClean="0"/>
              <a:t>It can be changed (related to Normal DASH)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=""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247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Multi-path vs Single-path</a:t>
            </a:r>
          </a:p>
          <a:p>
            <a:pPr lvl="1"/>
            <a:r>
              <a:rPr lang="en-US" altLang="ko-KR" dirty="0"/>
              <a:t>Average PSNR: It is about 1 </a:t>
            </a:r>
            <a:r>
              <a:rPr lang="en-US" altLang="ko-KR" dirty="0" smtClean="0"/>
              <a:t>difference</a:t>
            </a:r>
          </a:p>
          <a:p>
            <a:pPr lvl="1"/>
            <a:r>
              <a:rPr lang="en-US" altLang="ko-KR" dirty="0" smtClean="0"/>
              <a:t>Example (Big Buck Bunny)</a:t>
            </a:r>
          </a:p>
          <a:p>
            <a:pPr lvl="2"/>
            <a:r>
              <a:rPr lang="en-US" altLang="ko-KR" dirty="0" smtClean="0"/>
              <a:t>Multi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Single</a:t>
            </a:r>
          </a:p>
          <a:p>
            <a:pPr lvl="2"/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=""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662725"/>
              </p:ext>
            </p:extLst>
          </p:nvPr>
        </p:nvGraphicFramePr>
        <p:xfrm>
          <a:off x="1187624" y="2636912"/>
          <a:ext cx="5105400" cy="66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100"/>
                <a:gridCol w="1016000"/>
                <a:gridCol w="977900"/>
                <a:gridCol w="1016000"/>
                <a:gridCol w="1041400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43.6784118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UE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UE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UE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UE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UE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43.79991125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43.56849675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43.60597998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43.67369796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43.74397306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74433"/>
              </p:ext>
            </p:extLst>
          </p:nvPr>
        </p:nvGraphicFramePr>
        <p:xfrm>
          <a:off x="1187624" y="4005064"/>
          <a:ext cx="5232400" cy="66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900"/>
                <a:gridCol w="1016000"/>
                <a:gridCol w="1041400"/>
                <a:gridCol w="1079500"/>
                <a:gridCol w="1117600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42.00232665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UE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UE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UE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UE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UE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42.01976524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41.96651818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42.02069655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46.83799588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41.87756204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19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Multi-path vs Single-path</a:t>
            </a:r>
          </a:p>
          <a:p>
            <a:pPr lvl="1"/>
            <a:r>
              <a:rPr lang="en-US" altLang="ko-KR" dirty="0" smtClean="0"/>
              <a:t>Example (Big Buck Bunny)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=""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952483"/>
              </p:ext>
            </p:extLst>
          </p:nvPr>
        </p:nvGraphicFramePr>
        <p:xfrm>
          <a:off x="-31711" y="1844824"/>
          <a:ext cx="3240000" cy="2088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845295"/>
              </p:ext>
            </p:extLst>
          </p:nvPr>
        </p:nvGraphicFramePr>
        <p:xfrm>
          <a:off x="3059832" y="1844824"/>
          <a:ext cx="3240000" cy="20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640210"/>
              </p:ext>
            </p:extLst>
          </p:nvPr>
        </p:nvGraphicFramePr>
        <p:xfrm>
          <a:off x="0" y="4077072"/>
          <a:ext cx="3240000" cy="20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차트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806068"/>
              </p:ext>
            </p:extLst>
          </p:nvPr>
        </p:nvGraphicFramePr>
        <p:xfrm>
          <a:off x="5904000" y="3068960"/>
          <a:ext cx="3240000" cy="20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8903"/>
              </p:ext>
            </p:extLst>
          </p:nvPr>
        </p:nvGraphicFramePr>
        <p:xfrm>
          <a:off x="3059832" y="4077072"/>
          <a:ext cx="3240000" cy="20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12109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차트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0109845"/>
              </p:ext>
            </p:extLst>
          </p:nvPr>
        </p:nvGraphicFramePr>
        <p:xfrm>
          <a:off x="5904000" y="3068960"/>
          <a:ext cx="3240000" cy="20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차트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0084"/>
              </p:ext>
            </p:extLst>
          </p:nvPr>
        </p:nvGraphicFramePr>
        <p:xfrm>
          <a:off x="2987824" y="1844824"/>
          <a:ext cx="3240000" cy="20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차트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2853085"/>
              </p:ext>
            </p:extLst>
          </p:nvPr>
        </p:nvGraphicFramePr>
        <p:xfrm>
          <a:off x="-7208" y="4077072"/>
          <a:ext cx="3240000" cy="20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121205"/>
              </p:ext>
            </p:extLst>
          </p:nvPr>
        </p:nvGraphicFramePr>
        <p:xfrm>
          <a:off x="-32340" y="1844824"/>
          <a:ext cx="3240000" cy="20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차트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7686257"/>
              </p:ext>
            </p:extLst>
          </p:nvPr>
        </p:nvGraphicFramePr>
        <p:xfrm>
          <a:off x="3059832" y="4077072"/>
          <a:ext cx="3240000" cy="20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Multi-path vs Single-path</a:t>
            </a:r>
          </a:p>
          <a:p>
            <a:pPr lvl="1"/>
            <a:r>
              <a:rPr lang="en-US" altLang="ko-KR" dirty="0" smtClean="0"/>
              <a:t>Example (Big Buck Bunny)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=""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2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Finish comparison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=""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20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14854</TotalTime>
  <Words>311</Words>
  <Application>Microsoft Office PowerPoint</Application>
  <PresentationFormat>화면 슬라이드 쇼(4:3)</PresentationFormat>
  <Paragraphs>102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pres</vt:lpstr>
      <vt:lpstr>Research   Jae Jun Ha  Media Computing and Networking Laboratory POSTCH  2020-05-22</vt:lpstr>
      <vt:lpstr>Progress</vt:lpstr>
      <vt:lpstr>Progress</vt:lpstr>
      <vt:lpstr>Progress</vt:lpstr>
      <vt:lpstr>Progress</vt:lpstr>
      <vt:lpstr>Progress</vt:lpstr>
      <vt:lpstr>Progress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jaejun ha</cp:lastModifiedBy>
  <cp:revision>737</cp:revision>
  <dcterms:created xsi:type="dcterms:W3CDTF">2020-01-02T02:20:46Z</dcterms:created>
  <dcterms:modified xsi:type="dcterms:W3CDTF">2020-05-21T23:49:01Z</dcterms:modified>
</cp:coreProperties>
</file>