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8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8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12C4-7596-495C-B239-7D09C737B99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011C-E428-4975-B8C5-31F797ADE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63718" y="3548845"/>
            <a:ext cx="1365968" cy="465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90402" y="1058215"/>
            <a:ext cx="1810777" cy="66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90402" y="1782043"/>
            <a:ext cx="1810777" cy="31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6721" y="4812165"/>
            <a:ext cx="2492960" cy="81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2854" y="5276545"/>
            <a:ext cx="906118" cy="30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0074" y="4066620"/>
            <a:ext cx="2759306" cy="27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17919" y="1545559"/>
            <a:ext cx="2141761" cy="119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57" y="2134583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21793" y="1040365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SDN Application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2750" y="1792808"/>
            <a:ext cx="14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SDN Controller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40" y="4884850"/>
            <a:ext cx="480956" cy="383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133175" y="4994403"/>
            <a:ext cx="349939" cy="1146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16" y="1716960"/>
            <a:ext cx="689004" cy="864755"/>
          </a:xfrm>
          <a:prstGeom prst="rect">
            <a:avLst/>
          </a:prstGeom>
        </p:spPr>
      </p:pic>
      <p:sp>
        <p:nvSpPr>
          <p:cNvPr id="17" name="구름 16"/>
          <p:cNvSpPr/>
          <p:nvPr/>
        </p:nvSpPr>
        <p:spPr>
          <a:xfrm>
            <a:off x="4074731" y="3408104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55462">
            <a:off x="5708635" y="4789411"/>
            <a:ext cx="349939" cy="11467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21609" flipH="1">
            <a:off x="4522514" y="4843542"/>
            <a:ext cx="349939" cy="114679"/>
          </a:xfrm>
          <a:prstGeom prst="rect">
            <a:avLst/>
          </a:prstGeom>
        </p:spPr>
      </p:pic>
      <p:sp>
        <p:nvSpPr>
          <p:cNvPr id="20" name="위쪽 화살표 19"/>
          <p:cNvSpPr/>
          <p:nvPr/>
        </p:nvSpPr>
        <p:spPr>
          <a:xfrm>
            <a:off x="4919388" y="3050140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 flipV="1">
            <a:off x="5442379" y="3069017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24154" y="3193418"/>
            <a:ext cx="2835527" cy="11953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36301" y="3627087"/>
            <a:ext cx="80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OVS</a:t>
            </a:r>
            <a:endParaRPr lang="ko-KR" altLang="en-US" dirty="0"/>
          </a:p>
        </p:txBody>
      </p:sp>
      <p:pic>
        <p:nvPicPr>
          <p:cNvPr id="24" name="Picture 4" descr="Raspberry Pi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43" y="2973058"/>
            <a:ext cx="577350" cy="54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6934" y="4162546"/>
            <a:ext cx="444826" cy="4413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23" y="5299437"/>
            <a:ext cx="480956" cy="3836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06" y="5070453"/>
            <a:ext cx="480956" cy="3836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604" y="3573178"/>
            <a:ext cx="444826" cy="44131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442" y="3619630"/>
            <a:ext cx="444826" cy="4413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57442" y="1570407"/>
            <a:ext cx="1322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Media Server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7309105" y="1903584"/>
            <a:ext cx="1270494" cy="271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09106" y="1886278"/>
            <a:ext cx="127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MPD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307265" y="2292337"/>
            <a:ext cx="1272333" cy="2711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309105" y="2259530"/>
            <a:ext cx="127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Segment</a:t>
            </a:r>
            <a:r>
              <a:rPr lang="en-US" altLang="ko-KR" sz="1400" dirty="0"/>
              <a:t>s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67928" y="321140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AP Agent</a:t>
            </a:r>
            <a:endParaRPr lang="ko-KR" altLang="en-US" sz="1400" b="1" dirty="0"/>
          </a:p>
        </p:txBody>
      </p:sp>
      <p:sp>
        <p:nvSpPr>
          <p:cNvPr id="36" name="직사각형 35"/>
          <p:cNvSpPr/>
          <p:nvPr/>
        </p:nvSpPr>
        <p:spPr>
          <a:xfrm>
            <a:off x="7256928" y="3228892"/>
            <a:ext cx="1362452" cy="26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269987" y="3548150"/>
            <a:ext cx="1349393" cy="465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36885" y="3626695"/>
            <a:ext cx="897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Hostapd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313645" y="995915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60074" y="4046908"/>
            <a:ext cx="275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Proxy Server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2416" y="321645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Open Flow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6232854" y="4846750"/>
            <a:ext cx="906118" cy="394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207629" y="4827878"/>
            <a:ext cx="911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Traffic info</a:t>
            </a:r>
          </a:p>
          <a:p>
            <a:r>
              <a:rPr lang="en-US" altLang="ko-KR" sz="1100" dirty="0"/>
              <a:t>Transmitter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213015" y="3238952"/>
            <a:ext cx="14063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Traffic Info Transmitter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215560" y="5211613"/>
            <a:ext cx="923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Handover</a:t>
            </a:r>
          </a:p>
          <a:p>
            <a:r>
              <a:rPr lang="en-US" altLang="ko-KR" sz="1100" dirty="0"/>
              <a:t>Listener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369653" y="5299437"/>
            <a:ext cx="123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DASH Client</a:t>
            </a:r>
            <a:endParaRPr lang="ko-KR" altLang="en-US" sz="1400" b="1" dirty="0"/>
          </a:p>
        </p:txBody>
      </p:sp>
      <p:sp>
        <p:nvSpPr>
          <p:cNvPr id="47" name="직사각형 46"/>
          <p:cNvSpPr/>
          <p:nvPr/>
        </p:nvSpPr>
        <p:spPr>
          <a:xfrm>
            <a:off x="4432739" y="1302221"/>
            <a:ext cx="815862" cy="373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08078" y="1287495"/>
            <a:ext cx="1034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Traffic Info</a:t>
            </a:r>
          </a:p>
          <a:p>
            <a:r>
              <a:rPr lang="en-US" altLang="ko-KR" sz="1050" dirty="0"/>
              <a:t>Collector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281694" y="1302221"/>
            <a:ext cx="890910" cy="373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65461" y="1277647"/>
            <a:ext cx="808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Streaming</a:t>
            </a:r>
          </a:p>
          <a:p>
            <a:r>
              <a:rPr lang="en-US" altLang="ko-KR" sz="1050" dirty="0"/>
              <a:t>Optimizer</a:t>
            </a:r>
            <a:endParaRPr lang="ko-KR" altLang="en-US" sz="1200" dirty="0"/>
          </a:p>
        </p:txBody>
      </p:sp>
      <p:pic>
        <p:nvPicPr>
          <p:cNvPr id="51" name="Picture 3" descr="C:\Users\dream\Desktop\te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91" y="3627087"/>
            <a:ext cx="5429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227441" y="1894079"/>
            <a:ext cx="1638590" cy="1078521"/>
            <a:chOff x="2365273" y="2993470"/>
            <a:chExt cx="1638590" cy="1078521"/>
          </a:xfrm>
        </p:grpSpPr>
        <p:sp>
          <p:nvSpPr>
            <p:cNvPr id="53" name="직사각형 52"/>
            <p:cNvSpPr/>
            <p:nvPr/>
          </p:nvSpPr>
          <p:spPr>
            <a:xfrm>
              <a:off x="2398695" y="3004892"/>
              <a:ext cx="1588563" cy="1067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694" y="3320976"/>
              <a:ext cx="1187169" cy="66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2365273" y="2993470"/>
              <a:ext cx="1638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DQN Application</a:t>
              </a:r>
              <a:endParaRPr lang="ko-KR" altLang="en-US" sz="1400" b="1" dirty="0"/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38714">
            <a:off x="6768848" y="2915260"/>
            <a:ext cx="349939" cy="11467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78044">
            <a:off x="3929115" y="1954238"/>
            <a:ext cx="349939" cy="1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72765" y="3691776"/>
            <a:ext cx="1236557" cy="739825"/>
            <a:chOff x="1391227" y="3645024"/>
            <a:chExt cx="1236557" cy="7398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3645024"/>
              <a:ext cx="480956" cy="383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91227" y="4077072"/>
              <a:ext cx="123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DASH Client</a:t>
              </a:r>
              <a:endParaRPr lang="ko-KR" altLang="en-US" sz="14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63648" y="3383842"/>
            <a:ext cx="1000595" cy="1038965"/>
            <a:chOff x="3839108" y="3429081"/>
            <a:chExt cx="1000595" cy="1038965"/>
          </a:xfrm>
        </p:grpSpPr>
        <p:grpSp>
          <p:nvGrpSpPr>
            <p:cNvPr id="8" name="그룹 7"/>
            <p:cNvGrpSpPr/>
            <p:nvPr/>
          </p:nvGrpSpPr>
          <p:grpSpPr>
            <a:xfrm>
              <a:off x="4067944" y="3429081"/>
              <a:ext cx="542925" cy="729510"/>
              <a:chOff x="5834554" y="3284984"/>
              <a:chExt cx="542925" cy="72951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3604" y="3573178"/>
                <a:ext cx="444826" cy="441316"/>
              </a:xfrm>
              <a:prstGeom prst="rect">
                <a:avLst/>
              </a:prstGeom>
            </p:spPr>
          </p:pic>
          <p:pic>
            <p:nvPicPr>
              <p:cNvPr id="7" name="Picture 3" descr="C:\Users\dream\Desktop\temp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4554" y="3284984"/>
                <a:ext cx="542925" cy="342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3839108" y="4160269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AP Agent</a:t>
              </a:r>
              <a:endParaRPr lang="ko-KR" altLang="en-US" sz="1400" b="1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63888" y="1721589"/>
            <a:ext cx="1600118" cy="1099865"/>
            <a:chOff x="3435972" y="1628800"/>
            <a:chExt cx="1600118" cy="1099865"/>
          </a:xfrm>
        </p:grpSpPr>
        <p:pic>
          <p:nvPicPr>
            <p:cNvPr id="12" name="Picture 2" descr="ono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341" y="1628800"/>
              <a:ext cx="1097381" cy="772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435972" y="2420888"/>
              <a:ext cx="1600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SDN Application</a:t>
              </a:r>
              <a:endParaRPr lang="ko-KR" altLang="en-US" sz="14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41170" y="1956741"/>
            <a:ext cx="1638590" cy="905491"/>
            <a:chOff x="2242151" y="2221585"/>
            <a:chExt cx="1638590" cy="905491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862" y="2221585"/>
              <a:ext cx="1187169" cy="66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242151" y="2819299"/>
              <a:ext cx="1638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DQN Application</a:t>
              </a:r>
              <a:endParaRPr lang="ko-KR" altLang="en-US" sz="14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56176" y="3443524"/>
            <a:ext cx="1322157" cy="952105"/>
            <a:chOff x="5868624" y="3732379"/>
            <a:chExt cx="1322157" cy="95210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1962" y="3732379"/>
              <a:ext cx="515482" cy="64697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868624" y="4376707"/>
              <a:ext cx="1322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Media Server</a:t>
              </a:r>
              <a:endParaRPr lang="ko-KR" altLang="en-US" sz="1400" b="1" dirty="0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2339752" y="3726742"/>
            <a:ext cx="158417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249701" y="2862232"/>
            <a:ext cx="0" cy="3771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555776" y="2420888"/>
            <a:ext cx="10081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55776" y="2107779"/>
            <a:ext cx="10081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99992" y="2867082"/>
            <a:ext cx="0" cy="3722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051720" y="2821454"/>
            <a:ext cx="1512168" cy="7338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788024" y="3726742"/>
            <a:ext cx="158417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20" idx="2"/>
            <a:endCxn id="5" idx="2"/>
          </p:cNvCxnSpPr>
          <p:nvPr/>
        </p:nvCxnSpPr>
        <p:spPr>
          <a:xfrm rot="5400000">
            <a:off x="4286164" y="1900510"/>
            <a:ext cx="35972" cy="5026211"/>
          </a:xfrm>
          <a:prstGeom prst="curvedConnector3">
            <a:avLst>
              <a:gd name="adj1" fmla="val 20064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70774" y="47971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⑦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2939731" y="339742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①</a:t>
            </a:r>
            <a:endParaRPr lang="ko-KR" altLang="en-US" sz="1400" b="1" dirty="0"/>
          </a:p>
        </p:txBody>
      </p:sp>
      <p:sp>
        <p:nvSpPr>
          <p:cNvPr id="59" name="직사각형 58"/>
          <p:cNvSpPr/>
          <p:nvPr/>
        </p:nvSpPr>
        <p:spPr>
          <a:xfrm>
            <a:off x="3853901" y="293157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②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11654" y="240114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③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911654" y="18000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④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4570736" y="293157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⑤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2575529" y="283304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⑤</a:t>
            </a:r>
            <a:r>
              <a:rPr lang="en-US" altLang="ko-KR" sz="1400" b="1" dirty="0" smtClean="0"/>
              <a:t>’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364088" y="34014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83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52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jaejun ha</dc:creator>
  <cp:lastModifiedBy>jaejun ha</cp:lastModifiedBy>
  <cp:revision>13</cp:revision>
  <dcterms:created xsi:type="dcterms:W3CDTF">2019-09-16T02:10:54Z</dcterms:created>
  <dcterms:modified xsi:type="dcterms:W3CDTF">2019-09-16T04:38:46Z</dcterms:modified>
</cp:coreProperties>
</file>