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611" r:id="rId2"/>
    <p:sldId id="629" r:id="rId3"/>
    <p:sldId id="627" r:id="rId4"/>
    <p:sldId id="631" r:id="rId5"/>
    <p:sldId id="621" r:id="rId6"/>
    <p:sldId id="628" r:id="rId7"/>
    <p:sldId id="609" r:id="rId8"/>
    <p:sldId id="625" r:id="rId9"/>
    <p:sldId id="632" r:id="rId10"/>
    <p:sldId id="626" r:id="rId11"/>
    <p:sldId id="623" r:id="rId12"/>
    <p:sldId id="630" r:id="rId13"/>
    <p:sldId id="617" r:id="rId14"/>
    <p:sldId id="610" r:id="rId15"/>
    <p:sldId id="608" r:id="rId1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가 뭘 의미할지</a:t>
            </a:r>
            <a:r>
              <a:rPr lang="ko-KR" altLang="en-US" dirty="0" smtClean="0"/>
              <a:t> 생각해보기</a:t>
            </a:r>
            <a:endParaRPr lang="en-US" altLang="ko-KR" dirty="0" smtClean="0"/>
          </a:p>
          <a:p>
            <a:r>
              <a:rPr lang="en-US" altLang="ko-KR" b="1" dirty="0" smtClean="0"/>
              <a:t>Q-Learning </a:t>
            </a:r>
            <a:r>
              <a:rPr lang="ko-KR" altLang="en-US" b="1" dirty="0" smtClean="0"/>
              <a:t>자체</a:t>
            </a:r>
            <a:r>
              <a:rPr lang="ko-KR" altLang="en-US" dirty="0" smtClean="0"/>
              <a:t>에 질문 들어올 수 있음</a:t>
            </a:r>
            <a:endParaRPr lang="en-US" altLang="ko-KR" dirty="0" smtClean="0"/>
          </a:p>
          <a:p>
            <a:r>
              <a:rPr lang="en-US" altLang="ko-KR" dirty="0" smtClean="0"/>
              <a:t>Q </a:t>
            </a:r>
            <a:r>
              <a:rPr lang="ko-KR" altLang="en-US" dirty="0" smtClean="0"/>
              <a:t>값이 어느 정도 결정 되지 않으면 </a:t>
            </a:r>
            <a:r>
              <a:rPr lang="en-US" altLang="ko-KR" dirty="0" smtClean="0"/>
              <a:t>Exploitation</a:t>
            </a:r>
            <a:r>
              <a:rPr lang="ko-KR" altLang="en-US" dirty="0" smtClean="0"/>
              <a:t>을 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08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수정한 </a:t>
            </a:r>
            <a:r>
              <a:rPr kumimoji="0" lang="en-US" altLang="ko-KR" kern="0" dirty="0" smtClean="0">
                <a:sym typeface="굴림" pitchFamily="50" charset="-127"/>
              </a:rPr>
              <a:t>Problem Formulation </a:t>
            </a:r>
            <a:r>
              <a:rPr kumimoji="0" lang="ko-KR" altLang="en-US" kern="0" dirty="0" smtClean="0">
                <a:sym typeface="굴림" pitchFamily="50" charset="-127"/>
              </a:rPr>
              <a:t>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왜 </a:t>
            </a:r>
            <a:r>
              <a:rPr kumimoji="0" lang="en-US" altLang="ko-KR" kern="0" dirty="0" smtClean="0">
                <a:sym typeface="굴림" pitchFamily="50" charset="-127"/>
              </a:rPr>
              <a:t>MDP</a:t>
            </a:r>
            <a:r>
              <a:rPr kumimoji="0" lang="ko-KR" altLang="en-US" kern="0" dirty="0" smtClean="0">
                <a:sym typeface="굴림" pitchFamily="50" charset="-127"/>
              </a:rPr>
              <a:t>를 이용해 문제를 푸는 지 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알고리즘을 </a:t>
            </a:r>
            <a:r>
              <a:rPr kumimoji="0" lang="en-US" altLang="ko-KR" kern="0" dirty="0" smtClean="0">
                <a:sym typeface="굴림" pitchFamily="50" charset="-127"/>
              </a:rPr>
              <a:t>Q-Learning</a:t>
            </a:r>
            <a:r>
              <a:rPr kumimoji="0" lang="ko-KR" altLang="en-US" kern="0" dirty="0" smtClean="0">
                <a:sym typeface="굴림" pitchFamily="50" charset="-127"/>
              </a:rPr>
              <a:t>으로 푸는데 </a:t>
            </a:r>
            <a:r>
              <a:rPr kumimoji="0" lang="en-US" altLang="ko-KR" kern="0" dirty="0" smtClean="0">
                <a:sym typeface="굴림" pitchFamily="50" charset="-127"/>
              </a:rPr>
              <a:t>Q-Learning</a:t>
            </a:r>
            <a:r>
              <a:rPr kumimoji="0" lang="ko-KR" altLang="en-US" kern="0" dirty="0" smtClean="0">
                <a:sym typeface="굴림" pitchFamily="50" charset="-127"/>
              </a:rPr>
              <a:t>에 대한 간단한 설명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1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State </a:t>
            </a:r>
            <a:r>
              <a:rPr kumimoji="0" lang="ko-KR" altLang="en-US" b="1" kern="0" dirty="0" smtClean="0">
                <a:sym typeface="굴림" pitchFamily="50" charset="-127"/>
              </a:rPr>
              <a:t>지적 받을 요소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PostView.nhn?blogId=dme1004&amp;logNo=220942689584&amp;beginTime=0&amp;jumpingVid=&amp;from=section&amp;redirect=Log&amp;widgetTypeCall=true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hunkim.github.io/ml/RL/rl03.pdf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2018-07-27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5535" y="1135063"/>
                <a:ext cx="8208913" cy="7425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/>
                  <a:t>RSSI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+73)</m:t>
                        </m:r>
                      </m:sup>
                    </m:s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7425815"/>
              </a:xfrm>
              <a:prstGeom prst="rect">
                <a:avLst/>
              </a:prstGeom>
              <a:blipFill rotWithShape="1">
                <a:blip r:embed="rId3"/>
                <a:stretch>
                  <a:fillRect l="-1040" t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1" y="4149080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3" y="2060848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13991" y="6161003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95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” command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4979"/>
            <a:ext cx="6800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299695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&lt; http://skylit.tistory.com/217 &gt;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267744" y="462293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9" name="Picture 5" descr="bandwitdh_hostmeca_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392488" cy="23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5847075"/>
            <a:ext cx="914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&lt; </a:t>
            </a:r>
            <a:r>
              <a:rPr lang="en-US" altLang="ko-KR" sz="900" dirty="0">
                <a:hlinkClick r:id="rId5"/>
              </a:rPr>
              <a:t>http://blog.naver.com/PostView.nhn?blogId=dme1004&amp;logNo=220942689584&amp;beginTime=0&amp;jumpingVid=&amp;</a:t>
            </a:r>
            <a:r>
              <a:rPr lang="en-US" altLang="ko-KR" sz="900" dirty="0" smtClean="0">
                <a:hlinkClick r:id="rId5"/>
              </a:rPr>
              <a:t>from=section&amp;redirect=Log&amp;widgetTypeCall=true</a:t>
            </a:r>
            <a:r>
              <a:rPr lang="en-US" altLang="ko-KR" sz="900" dirty="0" smtClean="0"/>
              <a:t> 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153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 UEs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95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6495147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74" y="3291040"/>
            <a:ext cx="68897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0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 smtClean="0"/>
                  <a:t>Exploitation vs Exploration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  <a:ea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/>
                  </a:rPr>
                  <a:t>)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60587"/>
            <a:ext cx="3782695" cy="2216712"/>
          </a:xfrm>
          <a:prstGeom prst="rect">
            <a:avLst/>
          </a:prstGeom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317485" y="5415027"/>
            <a:ext cx="2545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>
              <a:spcBef>
                <a:spcPct val="0"/>
              </a:spcBef>
              <a:buSzTx/>
              <a:buFontTx/>
              <a:buNone/>
            </a:pPr>
            <a:r>
              <a:rPr lang="en-US" altLang="ko-KR" sz="1000" dirty="0"/>
              <a:t>&lt; </a:t>
            </a:r>
            <a:r>
              <a:rPr lang="en-US" altLang="ko-KR" sz="1000" dirty="0" smtClean="0">
                <a:hlinkClick r:id="rId5"/>
              </a:rPr>
              <a:t>https://hunkim.github.io/ml/RL/rl03.pdf</a:t>
            </a:r>
            <a:r>
              <a:rPr lang="en-US" altLang="ko-KR" sz="1000" dirty="0" smtClean="0"/>
              <a:t> &gt;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64" y="3038763"/>
            <a:ext cx="3805512" cy="22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990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Based on 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N: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ko-KR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  <m:r>
                          <a:rPr lang="en-US" altLang="ko-KR" sz="1400" i="1">
                            <a:latin typeface="Cambria Math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990918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Making model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predict bandwidth after load balancing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 Definition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/>
              <a:t>An SDN Platform for Traffic </a:t>
            </a:r>
            <a:r>
              <a:rPr lang="en-US" altLang="ko-KR" sz="2000" dirty="0" smtClean="0"/>
              <a:t>Offloading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Q-Learning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77141"/>
                  </p:ext>
                </p:extLst>
              </p:nvPr>
            </p:nvGraphicFramePr>
            <p:xfrm>
              <a:off x="971600" y="1124744"/>
              <a:ext cx="7200800" cy="4994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565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Quality which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dirty="0" smtClean="0"/>
                            <a:t>want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 for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 for Buffered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for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77141"/>
                  </p:ext>
                </p:extLst>
              </p:nvPr>
            </p:nvGraphicFramePr>
            <p:xfrm>
              <a:off x="971600" y="1124744"/>
              <a:ext cx="7200800" cy="4994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60606" r="-166817" b="-5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60606" b="-578788"/>
                          </a:stretch>
                        </a:blipFill>
                      </a:tcPr>
                    </a:tc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22951" r="-166817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422951" b="-839344"/>
                          </a:stretch>
                        </a:blipFill>
                      </a:tcPr>
                    </a:tc>
                  </a:tr>
                  <a:tr h="3207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601887" r="-166817" b="-8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601887" b="-866038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715385" r="-166817" b="-78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00000" r="-166817" b="-6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10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781967" r="-166817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781967" b="-4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36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81967" r="-166817" b="-3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881967" b="-380328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51923" r="-16681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for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42105" r="-16681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142105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60656" r="-16681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16065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478846" r="-166817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73831" y="5703059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Determine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Subject to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8000" lvl="2">
                  <a:buClr>
                    <a:srgbClr val="A20000"/>
                  </a:buClr>
                </a:pPr>
                <a:endParaRPr lang="en-US" altLang="ko-KR" sz="12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 rotWithShape="1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775"/>
          </a:xfrm>
        </p:spPr>
        <p:txBody>
          <a:bodyPr/>
          <a:lstStyle/>
          <a:p>
            <a:r>
              <a:rPr lang="en-US" altLang="ko-KR" dirty="0" smtClean="0"/>
              <a:t>Used in Reinforce Learning with Q-Learning</a:t>
            </a:r>
          </a:p>
          <a:p>
            <a:pPr lvl="1"/>
            <a:r>
              <a:rPr lang="en-US" altLang="ko-KR" dirty="0" smtClean="0"/>
              <a:t>MDP: 		</a:t>
            </a:r>
            <a:r>
              <a:rPr lang="en-US" altLang="ko-KR" dirty="0" smtClean="0">
                <a:solidFill>
                  <a:srgbClr val="FF0000"/>
                </a:solidFill>
              </a:rPr>
              <a:t>Definition</a:t>
            </a:r>
            <a:r>
              <a:rPr lang="en-US" altLang="ko-KR" dirty="0" smtClean="0"/>
              <a:t> of Problem</a:t>
            </a:r>
          </a:p>
          <a:p>
            <a:pPr lvl="1"/>
            <a:r>
              <a:rPr lang="en-US" altLang="ko-KR" dirty="0" smtClean="0"/>
              <a:t>Q-Learning:	</a:t>
            </a:r>
            <a:r>
              <a:rPr lang="en-US" altLang="ko-KR" dirty="0" smtClean="0">
                <a:solidFill>
                  <a:srgbClr val="FF0000"/>
                </a:solidFill>
              </a:rPr>
              <a:t>Solution</a:t>
            </a:r>
            <a:r>
              <a:rPr lang="en-US" altLang="ko-KR" dirty="0" smtClean="0"/>
              <a:t> of Problem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Solution </a:t>
            </a:r>
            <a:r>
              <a:rPr lang="en-US" altLang="ko-KR" sz="2000" dirty="0" smtClean="0"/>
              <a:t>(Q-Learning)</a:t>
            </a:r>
            <a:r>
              <a:rPr lang="en-US" altLang="ko-KR" dirty="0" smtClean="0"/>
              <a:t> is based on Dynamic Programming)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 smtClean="0">
                <a:solidFill>
                  <a:srgbClr val="FF0000"/>
                </a:solidFill>
              </a:rPr>
              <a:t>extra memory </a:t>
            </a:r>
            <a:r>
              <a:rPr lang="en-US" altLang="ko-KR" dirty="0" smtClean="0"/>
              <a:t>to solve problem</a:t>
            </a:r>
          </a:p>
          <a:p>
            <a:pPr lvl="1"/>
            <a:r>
              <a:rPr lang="en-US" altLang="ko-KR" dirty="0" smtClean="0"/>
              <a:t>Deriving </a:t>
            </a:r>
            <a:r>
              <a:rPr lang="en-US" altLang="ko-KR" dirty="0" smtClean="0">
                <a:solidFill>
                  <a:srgbClr val="FF0000"/>
                </a:solidFill>
              </a:rPr>
              <a:t>globally</a:t>
            </a:r>
            <a:r>
              <a:rPr lang="en-US" altLang="ko-KR" dirty="0" smtClean="0"/>
              <a:t> optimization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Greedy vs Dynamic Programming</a:t>
            </a:r>
          </a:p>
          <a:p>
            <a:pPr lvl="1"/>
            <a:r>
              <a:rPr lang="en-US" altLang="ko-KR" dirty="0" smtClean="0"/>
              <a:t>Greedy algorithm derive locally optimization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30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775"/>
          </a:xfrm>
        </p:spPr>
        <p:txBody>
          <a:bodyPr/>
          <a:lstStyle/>
          <a:p>
            <a:r>
              <a:rPr lang="en-US" altLang="ko-KR" dirty="0" smtClean="0"/>
              <a:t>Greedy vs Dynamic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2009535" y="2132856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53062" y="5728113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15716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95873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3548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>
            <a:stCxn id="6" idx="0"/>
            <a:endCxn id="7" idx="4"/>
          </p:cNvCxnSpPr>
          <p:nvPr/>
        </p:nvCxnSpPr>
        <p:spPr bwMode="auto">
          <a:xfrm flipV="1">
            <a:off x="2207662" y="4437112"/>
            <a:ext cx="6076" cy="129100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7"/>
            <a:endCxn id="8" idx="4"/>
          </p:cNvCxnSpPr>
          <p:nvPr/>
        </p:nvCxnSpPr>
        <p:spPr bwMode="auto">
          <a:xfrm flipV="1">
            <a:off x="2387691" y="4437112"/>
            <a:ext cx="1306204" cy="136557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6" idx="1"/>
            <a:endCxn id="9" idx="5"/>
          </p:cNvCxnSpPr>
          <p:nvPr/>
        </p:nvCxnSpPr>
        <p:spPr bwMode="auto">
          <a:xfrm flipH="1" flipV="1">
            <a:off x="841593" y="4379113"/>
            <a:ext cx="1186039" cy="1423570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9" idx="7"/>
            <a:endCxn id="5" idx="3"/>
          </p:cNvCxnSpPr>
          <p:nvPr/>
        </p:nvCxnSpPr>
        <p:spPr bwMode="auto">
          <a:xfrm flipV="1">
            <a:off x="841593" y="2567485"/>
            <a:ext cx="1242512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7" idx="0"/>
            <a:endCxn id="5" idx="4"/>
          </p:cNvCxnSpPr>
          <p:nvPr/>
        </p:nvCxnSpPr>
        <p:spPr bwMode="auto">
          <a:xfrm flipV="1">
            <a:off x="2213738" y="2642055"/>
            <a:ext cx="50397" cy="1399013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8" idx="1"/>
            <a:endCxn id="5" idx="5"/>
          </p:cNvCxnSpPr>
          <p:nvPr/>
        </p:nvCxnSpPr>
        <p:spPr bwMode="auto">
          <a:xfrm flipH="1" flipV="1">
            <a:off x="2444164" y="2567485"/>
            <a:ext cx="1109708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3083872" y="512899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83734" y="4747395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50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6202" y="515855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20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83872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40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83734" y="31171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10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1593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33967" y="2132856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77494" y="5728113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40148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720305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27980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>
            <a:stCxn id="34" idx="0"/>
            <a:endCxn id="35" idx="4"/>
          </p:cNvCxnSpPr>
          <p:nvPr/>
        </p:nvCxnSpPr>
        <p:spPr bwMode="auto">
          <a:xfrm flipV="1">
            <a:off x="6432094" y="4437112"/>
            <a:ext cx="6076" cy="129100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4" idx="7"/>
            <a:endCxn id="36" idx="4"/>
          </p:cNvCxnSpPr>
          <p:nvPr/>
        </p:nvCxnSpPr>
        <p:spPr bwMode="auto">
          <a:xfrm flipV="1">
            <a:off x="6612123" y="4437112"/>
            <a:ext cx="1306204" cy="136557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4" idx="1"/>
            <a:endCxn id="37" idx="5"/>
          </p:cNvCxnSpPr>
          <p:nvPr/>
        </p:nvCxnSpPr>
        <p:spPr bwMode="auto">
          <a:xfrm flipH="1" flipV="1">
            <a:off x="5066025" y="4379113"/>
            <a:ext cx="1186039" cy="1423570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37" idx="7"/>
            <a:endCxn id="33" idx="3"/>
          </p:cNvCxnSpPr>
          <p:nvPr/>
        </p:nvCxnSpPr>
        <p:spPr bwMode="auto">
          <a:xfrm flipV="1">
            <a:off x="5066025" y="2567485"/>
            <a:ext cx="1242512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35" idx="0"/>
            <a:endCxn id="33" idx="4"/>
          </p:cNvCxnSpPr>
          <p:nvPr/>
        </p:nvCxnSpPr>
        <p:spPr bwMode="auto">
          <a:xfrm flipV="1">
            <a:off x="6438170" y="2642055"/>
            <a:ext cx="50397" cy="1399013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>
            <a:stCxn id="36" idx="1"/>
            <a:endCxn id="33" idx="5"/>
          </p:cNvCxnSpPr>
          <p:nvPr/>
        </p:nvCxnSpPr>
        <p:spPr bwMode="auto">
          <a:xfrm flipH="1" flipV="1">
            <a:off x="6668596" y="2567485"/>
            <a:ext cx="1109708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 bwMode="auto">
          <a:xfrm>
            <a:off x="7308304" y="512899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508166" y="4747395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50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090634" y="515855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20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7308304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40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508166" y="31171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10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066025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475656" y="1484784"/>
            <a:ext cx="1596912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Greedy</a:t>
            </a:r>
            <a:endParaRPr lang="ko-KR" altLang="en-US" sz="3200" b="1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6120921" y="1484783"/>
            <a:ext cx="755335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DP</a:t>
            </a:r>
            <a:endParaRPr lang="ko-KR" altLang="en-US" sz="32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316416" y="4016061"/>
            <a:ext cx="504056" cy="446057"/>
            <a:chOff x="8316416" y="4016061"/>
            <a:chExt cx="504056" cy="446057"/>
          </a:xfrm>
        </p:grpSpPr>
        <p:sp>
          <p:nvSpPr>
            <p:cNvPr id="52" name="직사각형 51"/>
            <p:cNvSpPr/>
            <p:nvPr/>
          </p:nvSpPr>
          <p:spPr>
            <a:xfrm>
              <a:off x="8316416" y="4016061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8333444" y="4050814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30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44255" y="4022830"/>
            <a:ext cx="504056" cy="446057"/>
            <a:chOff x="6844255" y="4022830"/>
            <a:chExt cx="504056" cy="446057"/>
          </a:xfrm>
        </p:grpSpPr>
        <p:sp>
          <p:nvSpPr>
            <p:cNvPr id="53" name="직사각형 52"/>
            <p:cNvSpPr/>
            <p:nvPr/>
          </p:nvSpPr>
          <p:spPr>
            <a:xfrm>
              <a:off x="6844255" y="4022830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6857039" y="4037002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50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83997" y="4022830"/>
            <a:ext cx="504056" cy="448191"/>
            <a:chOff x="5283997" y="4022830"/>
            <a:chExt cx="504056" cy="448191"/>
          </a:xfrm>
        </p:grpSpPr>
        <p:sp>
          <p:nvSpPr>
            <p:cNvPr id="54" name="직사각형 53"/>
            <p:cNvSpPr/>
            <p:nvPr/>
          </p:nvSpPr>
          <p:spPr>
            <a:xfrm>
              <a:off x="5283997" y="4022830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5318053" y="4070911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20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 bwMode="auto">
          <a:xfrm>
            <a:off x="3182786" y="2241945"/>
            <a:ext cx="220445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50 + 10 = 60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971351" y="2241945"/>
            <a:ext cx="220445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30 + 40 = 70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MDP Definition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20234"/>
                  </p:ext>
                </p:extLst>
              </p:nvPr>
            </p:nvGraphicFramePr>
            <p:xfrm>
              <a:off x="755576" y="1734407"/>
              <a:ext cx="7754565" cy="394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 index, Bandwidth</a:t>
                          </a:r>
                          <a:endParaRPr lang="en-US" altLang="ko-KR" sz="1100" baseline="0" dirty="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,…,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𝑴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05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sz="1400" b="1" i="1" kern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20234"/>
                  </p:ext>
                </p:extLst>
              </p:nvPr>
            </p:nvGraphicFramePr>
            <p:xfrm>
              <a:off x="755576" y="1734407"/>
              <a:ext cx="7754565" cy="394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4118" r="-126" b="-5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74118" r="-126" b="-4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7486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90984" r="-126" b="-2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81967" r="-126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6748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78182" r="-126" b="-11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62295" r="-126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62295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1547664" y="634125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6345800" y="6282894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27692" y="3898480"/>
            <a:ext cx="3080212" cy="2410840"/>
            <a:chOff x="1673478" y="1329974"/>
            <a:chExt cx="3789033" cy="2965625"/>
          </a:xfrm>
        </p:grpSpPr>
        <p:sp>
          <p:nvSpPr>
            <p:cNvPr id="23" name="타원 22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 rot="9022588">
              <a:off x="2958699" y="3116270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038667" y="3159779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1~20Kbps</a:t>
              </a:r>
              <a:endParaRPr lang="ko-KR" altLang="en-US" sz="900" b="1" dirty="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148274" y="3287914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r>
                <a:rPr lang="en-US" altLang="ko-KR" sz="700" b="1" dirty="0" smtClean="0"/>
                <a:t>~23Kbps</a:t>
              </a:r>
              <a:endParaRPr lang="ko-KR" altLang="en-US" sz="900" b="1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2209577" y="3813935"/>
              <a:ext cx="684803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0.5~11Kbps</a:t>
              </a:r>
              <a:endParaRPr lang="ko-KR" altLang="en-US" sz="9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4088" y="3886785"/>
            <a:ext cx="3008670" cy="2354846"/>
            <a:chOff x="5192639" y="3487969"/>
            <a:chExt cx="3747129" cy="2932827"/>
          </a:xfrm>
        </p:grpSpPr>
        <p:sp>
          <p:nvSpPr>
            <p:cNvPr id="8" name="타원 7"/>
            <p:cNvSpPr/>
            <p:nvPr/>
          </p:nvSpPr>
          <p:spPr>
            <a:xfrm>
              <a:off x="5192639" y="4296608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15579" y="3487969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62" y="5156782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641" y="4139180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21069168">
              <a:off x="5654484" y="5465187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15361692">
              <a:off x="6214313" y="5921482"/>
              <a:ext cx="547660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12" y="5420219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882" y="5929966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806" y="4881655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9701333">
              <a:off x="7280679" y="4711790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710948" y="5033558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67342" y="4244735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6456095" y="5335223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95535" y="1135063"/>
            <a:ext cx="820891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is decided by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Connected AP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(input for ARIMA model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network is changed (AP changed), need to estimate changed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UEs</a:t>
            </a:r>
            <a:endParaRPr lang="en-US" altLang="ko-KR" sz="12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569287" y="3429000"/>
            <a:ext cx="0" cy="2543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3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3991" y="6161003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86" y="1124744"/>
            <a:ext cx="688039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9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68176</TotalTime>
  <Words>948</Words>
  <Application>Microsoft Office PowerPoint</Application>
  <PresentationFormat>화면 슬라이드 쇼(4:3)</PresentationFormat>
  <Paragraphs>237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pres</vt:lpstr>
      <vt:lpstr>Research   Jae Jun Ha  Multimedia Computing and Networking Lab POSTECH  2018-07-27</vt:lpstr>
      <vt:lpstr>Contents</vt:lpstr>
      <vt:lpstr>Problem Formulation</vt:lpstr>
      <vt:lpstr>Problem Formulation</vt:lpstr>
      <vt:lpstr>MDP</vt:lpstr>
      <vt:lpstr>MDP</vt:lpstr>
      <vt:lpstr>MDP Definition</vt:lpstr>
      <vt:lpstr>Bandwidth Estimation</vt:lpstr>
      <vt:lpstr>An SDN Platform for Traffic Offloading</vt:lpstr>
      <vt:lpstr>An SDN Platform for Traffic Offloading</vt:lpstr>
      <vt:lpstr>An SDN Platform for Traffic Offloading</vt:lpstr>
      <vt:lpstr>An SDN Platform for Traffic Offloading</vt:lpstr>
      <vt:lpstr>Q-Learning</vt:lpstr>
      <vt:lpstr>Algorithm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3041</cp:revision>
  <cp:lastPrinted>2018-05-17T20:14:53Z</cp:lastPrinted>
  <dcterms:created xsi:type="dcterms:W3CDTF">2010-07-29T14:05:23Z</dcterms:created>
  <dcterms:modified xsi:type="dcterms:W3CDTF">2018-07-26T16:40:36Z</dcterms:modified>
</cp:coreProperties>
</file>