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11" r:id="rId2"/>
    <p:sldId id="620" r:id="rId3"/>
    <p:sldId id="608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후에 할일</a:t>
            </a:r>
            <a:r>
              <a:rPr kumimoji="0" lang="en-US" altLang="ko-KR" b="1" kern="0" dirty="0" smtClean="0">
                <a:sym typeface="굴림" pitchFamily="50" charset="-127"/>
              </a:rPr>
              <a:t>)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ARIMA</a:t>
            </a:r>
            <a:r>
              <a:rPr kumimoji="0" lang="ko-KR" altLang="en-US" b="1" kern="0" dirty="0" smtClean="0">
                <a:sym typeface="굴림" pitchFamily="50" charset="-127"/>
              </a:rPr>
              <a:t> </a:t>
            </a:r>
            <a:r>
              <a:rPr kumimoji="0" lang="en-US" altLang="ko-KR" b="1" kern="0" dirty="0" smtClean="0">
                <a:sym typeface="굴림" pitchFamily="50" charset="-127"/>
              </a:rPr>
              <a:t>Bandwidth</a:t>
            </a:r>
            <a:r>
              <a:rPr kumimoji="0" lang="en-US" altLang="ko-KR" b="1" kern="0" baseline="0" dirty="0" smtClean="0">
                <a:sym typeface="굴림" pitchFamily="50" charset="-127"/>
              </a:rPr>
              <a:t> model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학습 종료 조건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2018-08-10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System Architecture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대략적으로 작성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err="1" smtClean="0"/>
              <a:t>Rserve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</a:t>
            </a:r>
            <a:r>
              <a:rPr lang="ko-KR" altLang="en-US" sz="2000" dirty="0" err="1" smtClean="0"/>
              <a:t>이딴거</a:t>
            </a:r>
            <a:r>
              <a:rPr lang="ko-KR" altLang="en-US" sz="2000" dirty="0" smtClean="0"/>
              <a:t> 포함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보여주는 건 다음 세미나 때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Verifying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Algorithm through implementation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67884</TotalTime>
  <Words>38</Words>
  <Application>Microsoft Office PowerPoint</Application>
  <PresentationFormat>화면 슬라이드 쇼(4:3)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pres</vt:lpstr>
      <vt:lpstr>Research   Jae Jun Ha  Multimedia Computing and Networking Lab POSTECH  2018-08-10</vt:lpstr>
      <vt:lpstr>System Architecture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2991</cp:revision>
  <cp:lastPrinted>2018-05-17T20:14:53Z</cp:lastPrinted>
  <dcterms:created xsi:type="dcterms:W3CDTF">2010-07-29T14:05:23Z</dcterms:created>
  <dcterms:modified xsi:type="dcterms:W3CDTF">2018-07-26T07:44:27Z</dcterms:modified>
</cp:coreProperties>
</file>