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774" r:id="rId2"/>
    <p:sldId id="775" r:id="rId3"/>
    <p:sldId id="773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>
        <p:scale>
          <a:sx n="100" d="100"/>
          <a:sy n="100" d="100"/>
        </p:scale>
        <p:origin x="363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02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37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71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Current Utility function vs Previous Utility function</a:t>
            </a:r>
          </a:p>
          <a:p>
            <a:pPr lvl="1"/>
            <a:r>
              <a:rPr lang="en-US" altLang="ko-KR" dirty="0" smtClean="0"/>
              <a:t>7UEs and 3APs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7" y="2358460"/>
            <a:ext cx="3941146" cy="3322338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987824" y="4916989"/>
            <a:ext cx="288032" cy="28803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83701" y="2358460"/>
            <a:ext cx="2714625" cy="367665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207507" y="4655771"/>
            <a:ext cx="288032" cy="28803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113" y="2358460"/>
            <a:ext cx="3941146" cy="332233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142" y="2369021"/>
            <a:ext cx="2733675" cy="3724275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5148653" y="4916989"/>
            <a:ext cx="288032" cy="28803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660232" y="4538569"/>
            <a:ext cx="288032" cy="28803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Current Utility function vs Previous Utility function</a:t>
            </a:r>
          </a:p>
          <a:p>
            <a:pPr lvl="1"/>
            <a:r>
              <a:rPr lang="en-US" altLang="ko-KR" dirty="0" smtClean="0"/>
              <a:t>7UEs and 3APs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79" y="2358460"/>
            <a:ext cx="3914478" cy="3299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427" y="2348935"/>
            <a:ext cx="2876550" cy="3686175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5148653" y="4943803"/>
            <a:ext cx="288032" cy="28803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34" y="2358460"/>
            <a:ext cx="3928875" cy="33119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5251" y="2358460"/>
            <a:ext cx="2724150" cy="3686175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619672" y="4725144"/>
            <a:ext cx="288032" cy="28803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19672" y="4941168"/>
            <a:ext cx="288032" cy="28803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Compare MKP Solutions</a:t>
            </a:r>
          </a:p>
          <a:p>
            <a:pPr lvl="1"/>
            <a:r>
              <a:rPr lang="en-US" altLang="ko-KR" dirty="0" smtClean="0"/>
              <a:t>7UEs and 4APs</a:t>
            </a:r>
          </a:p>
          <a:p>
            <a:pPr lvl="2"/>
            <a:r>
              <a:rPr lang="en-US" altLang="ko-KR" dirty="0" smtClean="0"/>
              <a:t>Greedy: 4.48, 0.00076 sec</a:t>
            </a:r>
          </a:p>
          <a:p>
            <a:pPr lvl="2"/>
            <a:r>
              <a:rPr lang="en-US" altLang="ko-KR" dirty="0" smtClean="0"/>
              <a:t>MTHM: 4.48, 0.00328 sec (4.3 times)</a:t>
            </a:r>
          </a:p>
          <a:p>
            <a:pPr lvl="2"/>
            <a:r>
              <a:rPr lang="en-US" altLang="ko-KR" dirty="0" smtClean="0"/>
              <a:t>Branch and Bound: 1.13, 0.00640sec (8.4 times)</a:t>
            </a:r>
          </a:p>
          <a:p>
            <a:pPr lvl="2"/>
            <a:r>
              <a:rPr lang="en-US" altLang="ko-KR" dirty="0" smtClean="0"/>
              <a:t>Full Search:  1.13, </a:t>
            </a:r>
            <a:r>
              <a:rPr lang="en-US" altLang="ko-KR" smtClean="0"/>
              <a:t>8.020397 (10553 times</a:t>
            </a:r>
            <a:r>
              <a:rPr lang="en-US" altLang="ko-KR" dirty="0" smtClean="0"/>
              <a:t>)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68909"/>
              </p:ext>
            </p:extLst>
          </p:nvPr>
        </p:nvGraphicFramePr>
        <p:xfrm>
          <a:off x="467544" y="3137376"/>
          <a:ext cx="835292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Greedy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13.60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22.29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0.00091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0.00081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0.00122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MTHM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13.60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22.29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0.00317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0.00452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0.00617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0.00577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0.00599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0.00442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0.00328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Branch and Bound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8.85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0.00231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0.00077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0.00587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0.00079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0.04204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0.00079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0.00538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0.00186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0.00319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Full Search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1.31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8.85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0.43168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0.71291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0.74124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29.62347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2.70725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39.42939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0.34525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0.12552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3.87820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2.20906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89804</TotalTime>
  <Words>183</Words>
  <Application>Microsoft Office PowerPoint</Application>
  <PresentationFormat>화면 슬라이드 쇼(4:3)</PresentationFormat>
  <Paragraphs>131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Wingdings</vt:lpstr>
      <vt:lpstr>pres</vt:lpstr>
      <vt:lpstr>Multiple Knapsack Problem</vt:lpstr>
      <vt:lpstr>Multiple Knapsack Problem</vt:lpstr>
      <vt:lpstr>Multiple Knapsack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6027</cp:revision>
  <cp:lastPrinted>2018-08-16T16:32:18Z</cp:lastPrinted>
  <dcterms:created xsi:type="dcterms:W3CDTF">2010-07-29T14:05:23Z</dcterms:created>
  <dcterms:modified xsi:type="dcterms:W3CDTF">2019-03-03T13:48:11Z</dcterms:modified>
</cp:coreProperties>
</file>