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679" r:id="rId2"/>
    <p:sldId id="681" r:id="rId3"/>
    <p:sldId id="680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31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0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56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Utility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 represent Quality with Bitrate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31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Proportional fairness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Definition: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A vector of rates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is proportional fair if it feasible, (that is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≥0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𝐴𝑥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≤0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), </a:t>
                </a:r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and if for any other feasible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cs typeface="Tahoma" panose="020B0604030504040204" pitchFamily="34" charset="0"/>
                  </a:rPr>
                  <a:t>, the aggregate of proportional changes is zero or negative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≤0</m:t>
                        </m:r>
                      </m:e>
                    </m:nary>
                  </m:oMath>
                </a14:m>
                <a:endParaRPr lang="en-US" altLang="ko-KR" dirty="0" smtClean="0">
                  <a:solidFill>
                    <a:srgbClr val="000000"/>
                  </a:solidFill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Logarithm function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is associated with the concept of proportional fairness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0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Proof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Why does “maximizing log function” mean “proportional fairness”?</a:t>
                </a:r>
              </a:p>
              <a:p>
                <a:pPr lvl="1"/>
                <a:r>
                  <a:rPr lang="en-US" altLang="ko-KR" b="0" dirty="0" smtClean="0">
                    <a:latin typeface="Cambria Math" panose="02040503050406030204" pitchFamily="18" charset="0"/>
                  </a:rPr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) 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</a:t>
                </a:r>
                <a:r>
                  <a:rPr lang="en-US" altLang="ko-KR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hen utility function is changed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dirty="0" smtClean="0">
                  <a:solidFill>
                    <a:srgbClr val="000000"/>
                  </a:solidFill>
                  <a:latin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 smtClean="0"/>
                  <a:t>Only,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b="0" dirty="0" smtClean="0"/>
                  <a:t>, </a:t>
                </a:r>
              </a:p>
              <a:p>
                <a:pPr lvl="1"/>
                <a:r>
                  <a:rPr lang="en-US" altLang="ko-KR" dirty="0" smtClean="0"/>
                  <a:t>Utility function is maximum at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) </a:t>
                </a:r>
                <a:endParaRPr lang="en-US" altLang="ko-KR" b="0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𝑟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∈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𝑈</m:t>
                    </m:r>
                    <m:d>
                      <m:dPr>
                        <m:ctrlPr>
                          <a:rPr lang="en-US" altLang="ko-KR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5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77516</TotalTime>
  <Words>43</Words>
  <Application>Microsoft Office PowerPoint</Application>
  <PresentationFormat>화면 슬라이드 쇼(4:3)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Utility function</vt:lpstr>
      <vt:lpstr>Fairness</vt:lpstr>
      <vt:lpstr>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4728</cp:revision>
  <cp:lastPrinted>2018-08-16T16:32:18Z</cp:lastPrinted>
  <dcterms:created xsi:type="dcterms:W3CDTF">2010-07-29T14:05:23Z</dcterms:created>
  <dcterms:modified xsi:type="dcterms:W3CDTF">2018-11-14T09:12:18Z</dcterms:modified>
</cp:coreProperties>
</file>