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679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59" d="100"/>
          <a:sy n="59" d="100"/>
        </p:scale>
        <p:origin x="71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3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Rate control for communication networks: shadow prices, proportional fairness and </a:t>
            </a:r>
            <a:r>
              <a:rPr lang="en-US" altLang="ko-KR" dirty="0" smtClean="0"/>
              <a:t>stability</a:t>
            </a:r>
          </a:p>
          <a:p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Proportional fairness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80928"/>
            <a:ext cx="3456384" cy="2098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056685"/>
                  </p:ext>
                </p:extLst>
              </p:nvPr>
            </p:nvGraphicFramePr>
            <p:xfrm>
              <a:off x="865740" y="2852457"/>
              <a:ext cx="4375789" cy="18309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1830937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b="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b="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b="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056685"/>
                  </p:ext>
                </p:extLst>
              </p:nvPr>
            </p:nvGraphicFramePr>
            <p:xfrm>
              <a:off x="865740" y="2852457"/>
              <a:ext cx="4375789" cy="18309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18309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79" t="-3642" r="-557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05579"/>
              </p:ext>
            </p:extLst>
          </p:nvPr>
        </p:nvGraphicFramePr>
        <p:xfrm>
          <a:off x="-370371" y="2836071"/>
          <a:ext cx="1536760" cy="2084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b="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</a:t>
                      </a: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rgbClr val="FF0000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</a:t>
                      </a: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-860895" y="4132720"/>
                <a:ext cx="6102424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100" i="1" ker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100" ker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𝑁</m:t>
                          </m:r>
                          <m:r>
                            <a:rPr lang="en-US" altLang="ko-KR" sz="1100" kern="0">
                              <a:latin typeface="Cambria Math"/>
                            </a:rPr>
                            <m:t>|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altLang="ko-KR" sz="1100" kern="0"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100" kern="0"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100" kern="0">
                                  <a:latin typeface="Cambria Math" panose="02040503050406030204" pitchFamily="18" charset="0"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altLang="ko-KR" sz="1100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1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𝑅𝑆𝑆𝐼</m:t>
                                      </m:r>
                                    </m:e>
                                    <m:sub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100" ker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ko-KR" sz="1100" ker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ko-KR" altLang="ko-KR" sz="11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ker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100" kern="0">
                                  <a:latin typeface="Cambria Math"/>
                                </a:rPr>
                                <m:t>𝑠𝑙𝑜𝑡</m:t>
                              </m:r>
                            </m:sub>
                          </m:sSub>
                        </m:e>
                      </m:nary>
                      <m:r>
                        <a:rPr lang="en-US" altLang="ko-KR" sz="1100" kern="0">
                          <a:latin typeface="Cambria Math"/>
                        </a:rPr>
                        <m:t> </m:t>
                      </m:r>
                      <m:r>
                        <a:rPr lang="en-US" altLang="ko-KR" sz="1100" kern="0">
                          <a:latin typeface="Cambria Math"/>
                        </a:rPr>
                        <m:t>𝑓𝑜𝑟</m:t>
                      </m:r>
                      <m:r>
                        <a:rPr lang="en-US" altLang="ko-KR" sz="1100" kern="0">
                          <a:latin typeface="Cambria Math"/>
                        </a:rPr>
                        <m:t> ∀ </m:t>
                      </m:r>
                      <m:r>
                        <a:rPr lang="en-US" altLang="ko-KR" sz="1100" kern="0">
                          <a:latin typeface="Cambria Math"/>
                        </a:rPr>
                        <m:t>𝑗</m:t>
                      </m:r>
                      <m:r>
                        <a:rPr lang="en-US" altLang="ko-KR" sz="1100" kern="0">
                          <a:latin typeface="Cambria Math"/>
                        </a:rPr>
                        <m:t>∈</m:t>
                      </m:r>
                      <m:r>
                        <a:rPr lang="en-US" altLang="ko-KR" sz="1100" ker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ko-KR" altLang="ko-KR" sz="700" kern="1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895" y="4132720"/>
                <a:ext cx="6102424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796136" y="2708920"/>
            <a:ext cx="3240360" cy="2448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77353</TotalTime>
  <Words>24</Words>
  <Application>Microsoft Office PowerPoint</Application>
  <PresentationFormat>화면 슬라이드 쇼(4:3)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4700</cp:revision>
  <cp:lastPrinted>2018-08-16T16:32:18Z</cp:lastPrinted>
  <dcterms:created xsi:type="dcterms:W3CDTF">2010-07-29T14:05:23Z</dcterms:created>
  <dcterms:modified xsi:type="dcterms:W3CDTF">2018-11-13T14:49:47Z</dcterms:modified>
</cp:coreProperties>
</file>