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648" r:id="rId2"/>
    <p:sldId id="646" r:id="rId3"/>
    <p:sldId id="654" r:id="rId4"/>
    <p:sldId id="650" r:id="rId5"/>
    <p:sldId id="652" r:id="rId6"/>
    <p:sldId id="653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67" d="100"/>
          <a:sy n="67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7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TDMA</a:t>
            </a:r>
            <a:r>
              <a:rPr kumimoji="0" lang="ko-KR" altLang="en-US" b="0" kern="0" dirty="0" smtClean="0">
                <a:sym typeface="굴림" pitchFamily="50" charset="-127"/>
              </a:rPr>
              <a:t>에서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dirty="0" smtClean="0">
                <a:sym typeface="굴림" pitchFamily="50" charset="-127"/>
              </a:rPr>
              <a:t>(RSSI)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dense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보낼 수 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baseline="0" dirty="0" smtClean="0">
                <a:sym typeface="굴림" pitchFamily="50" charset="-127"/>
              </a:rPr>
              <a:t>(RSSI)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좋지 않으면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sparse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보냄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6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아직 미디어 서버와 </a:t>
            </a:r>
            <a:r>
              <a:rPr kumimoji="0" lang="en-US" altLang="ko-KR" b="0" kern="0" baseline="0" smtClean="0">
                <a:sym typeface="굴림" pitchFamily="50" charset="-127"/>
              </a:rPr>
              <a:t>SDN Controller</a:t>
            </a:r>
            <a:r>
              <a:rPr kumimoji="0" lang="ko-KR" altLang="en-US" b="0" kern="0" baseline="0" smtClean="0">
                <a:sym typeface="굴림" pitchFamily="50" charset="-127"/>
              </a:rPr>
              <a:t>와 연동 안함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28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요청할 때마다 </a:t>
            </a:r>
            <a:r>
              <a:rPr lang="en-US" altLang="ko-KR" b="0" dirty="0" smtClean="0">
                <a:solidFill>
                  <a:schemeClr val="tx1"/>
                </a:solidFill>
              </a:rPr>
              <a:t>Bitrate </a:t>
            </a:r>
            <a:r>
              <a:rPr lang="ko-KR" altLang="en-US" b="0" dirty="0" smtClean="0">
                <a:solidFill>
                  <a:schemeClr val="tx1"/>
                </a:solidFill>
              </a:rPr>
              <a:t>조정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이전에 </a:t>
            </a:r>
            <a:r>
              <a:rPr lang="ko-KR" altLang="en-US" b="1" dirty="0" smtClean="0">
                <a:solidFill>
                  <a:srgbClr val="FF0000"/>
                </a:solidFill>
              </a:rPr>
              <a:t>설정된 </a:t>
            </a:r>
            <a:r>
              <a:rPr lang="en-US" altLang="ko-KR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b="0" dirty="0" smtClean="0">
                <a:solidFill>
                  <a:schemeClr val="tx1"/>
                </a:solidFill>
              </a:rPr>
              <a:t>가 있는 경우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아래에서 자세히 설명</a:t>
            </a: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MDP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비 효율적인</a:t>
            </a:r>
            <a:r>
              <a:rPr lang="ko-KR" altLang="en-US" b="1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것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설명할 수 있어야함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8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2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43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569043"/>
                  </p:ext>
                </p:extLst>
              </p:nvPr>
            </p:nvGraphicFramePr>
            <p:xfrm>
              <a:off x="971600" y="1124744"/>
              <a:ext cx="7200800" cy="549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i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Size at Index I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</a:t>
                          </a:r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𝒑𝒍𝒂𝒚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𝒃𝒖𝒇𝒇𝒆𝒓𝒆𝒅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baseline="0" dirty="0" smtClean="0">
                              <a:solidFill>
                                <a:schemeClr val="tx1"/>
                              </a:solidFill>
                            </a:rPr>
                            <a:t>Duration of Requested Segment at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569043"/>
                  </p:ext>
                </p:extLst>
              </p:nvPr>
            </p:nvGraphicFramePr>
            <p:xfrm>
              <a:off x="971600" y="1124744"/>
              <a:ext cx="7200800" cy="549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3265" r="-167720" b="-67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63265" r="-541" b="-67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16129" r="-167720" b="-95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16129" r="-541" b="-9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61404" r="-167720" b="-9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61404" r="-541" b="-943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25000" r="-167720" b="-9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809434" r="-16772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Size at Index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6076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82000" r="-167720" b="-33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82000" r="-541" b="-33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90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82000" r="-167720" b="-23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82000" r="-541" b="-23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311538" r="-167720" b="-3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87719" r="-16772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87719" r="-541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318333" r="-16772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318333" r="-5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05660" r="-16772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포인트가 7개인 별 4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Adjust Bitrate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583267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6136345" y="3256296"/>
            <a:ext cx="4572000" cy="18466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600" dirty="0" smtClean="0"/>
              <a:t>&lt; An </a:t>
            </a:r>
            <a:r>
              <a:rPr lang="en-US" altLang="ko-KR" sz="600" dirty="0"/>
              <a:t>SDN Platform for Traffic </a:t>
            </a:r>
            <a:r>
              <a:rPr lang="en-US" altLang="ko-KR" sz="600" dirty="0" smtClean="0"/>
              <a:t>Offloading &gt;</a:t>
            </a:r>
            <a:endParaRPr lang="ko-KR" altLang="en-US" sz="600" dirty="0"/>
          </a:p>
        </p:txBody>
      </p:sp>
      <p:sp>
        <p:nvSpPr>
          <p:cNvPr id="88" name="자유형 87"/>
          <p:cNvSpPr/>
          <p:nvPr/>
        </p:nvSpPr>
        <p:spPr>
          <a:xfrm>
            <a:off x="1291269" y="4293096"/>
            <a:ext cx="6336704" cy="302686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6999270" y="3154984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5430" y="3474954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71100" y="2636912"/>
            <a:ext cx="22158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  <a:prstDash val="solid"/>
                </a:ln>
              </a:rPr>
              <a:t>Resize Time Slot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662475" y="2943130"/>
                <a:ext cx="1400319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𝟏</m:t>
                      </m:r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  <m:t>𝑨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∙(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𝑺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𝑩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75" y="2943130"/>
                <a:ext cx="1400319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2373" y="4725144"/>
            <a:ext cx="6890027" cy="1806905"/>
            <a:chOff x="-345125" y="4991071"/>
            <a:chExt cx="6890027" cy="1806905"/>
          </a:xfrm>
        </p:grpSpPr>
        <p:sp>
          <p:nvSpPr>
            <p:cNvPr id="35" name="직사각형 34"/>
            <p:cNvSpPr/>
            <p:nvPr/>
          </p:nvSpPr>
          <p:spPr>
            <a:xfrm>
              <a:off x="249005" y="5317151"/>
              <a:ext cx="5194774" cy="1186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/>
                <p:cNvSpPr/>
                <p:nvPr/>
              </p:nvSpPr>
              <p:spPr>
                <a:xfrm>
                  <a:off x="-345125" y="4991071"/>
                  <a:ext cx="6890027" cy="18069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48000" lvl="1">
                    <a:buClr>
                      <a:srgbClr val="A20000"/>
                    </a:buClr>
                    <a:buSzPct val="100000"/>
                  </a:pPr>
                  <a:r>
                    <a:rPr lang="en-US" altLang="ko-KR" sz="2000" b="1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cs typeface="Tahoma" panose="020B0604030504040204" pitchFamily="34" charset="0"/>
                    </a:rPr>
                    <a:t>		</a:t>
                  </a: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6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,  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𝑓𝑜𝑟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𝑠𝑢𝑝</m:t>
                          </m:r>
                        </m:sup>
                      </m:sSubSup>
                    </m:oMath>
                  </a14:m>
                  <a:r>
                    <a:rPr lang="en-US" altLang="ko-KR" sz="1600" b="0" i="1" dirty="0" smtClean="0">
                      <a:latin typeface="Cambria Math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altLang="ko-KR" sz="1600" b="0" i="1" dirty="0" smtClean="0">
                    <a:latin typeface="Cambria Math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:endParaRPr lang="en-US" altLang="ko-KR" sz="1600" i="1" dirty="0">
                    <a:solidFill>
                      <a:srgbClr val="000000"/>
                    </a:solidFill>
                    <a:latin typeface="Cambria Math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5125" y="4991071"/>
                  <a:ext cx="6890027" cy="18069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1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Testbed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verification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Proxy Server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export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http_proxy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="&lt;AP IP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&gt;:&lt;Port number&gt;“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iptables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–A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INPUT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–p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tcp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--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dport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&lt;Port number&gt;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-j ACCEPT</a:t>
            </a:r>
          </a:p>
        </p:txBody>
      </p:sp>
      <p:sp>
        <p:nvSpPr>
          <p:cNvPr id="9" name="타원 8"/>
          <p:cNvSpPr/>
          <p:nvPr/>
        </p:nvSpPr>
        <p:spPr>
          <a:xfrm>
            <a:off x="2987824" y="3082436"/>
            <a:ext cx="2956527" cy="2956525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94" y="3926194"/>
            <a:ext cx="343426" cy="8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45" y="5027125"/>
            <a:ext cx="282812" cy="55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501008"/>
            <a:ext cx="504056" cy="519424"/>
          </a:xfrm>
          <a:prstGeom prst="rect">
            <a:avLst/>
          </a:prstGeom>
        </p:spPr>
      </p:pic>
      <p:cxnSp>
        <p:nvCxnSpPr>
          <p:cNvPr id="3" name="구부러진 연결선 2"/>
          <p:cNvCxnSpPr>
            <a:stCxn id="11" idx="3"/>
            <a:endCxn id="11" idx="2"/>
          </p:cNvCxnSpPr>
          <p:nvPr/>
        </p:nvCxnSpPr>
        <p:spPr bwMode="auto">
          <a:xfrm flipH="1">
            <a:off x="4485907" y="4352876"/>
            <a:ext cx="171713" cy="426682"/>
          </a:xfrm>
          <a:prstGeom prst="curvedConnector4">
            <a:avLst>
              <a:gd name="adj1" fmla="val -133129"/>
              <a:gd name="adj2" fmla="val 153576"/>
            </a:avLst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구부러진 연결선 6"/>
          <p:cNvCxnSpPr>
            <a:stCxn id="16" idx="3"/>
            <a:endCxn id="11" idx="1"/>
          </p:cNvCxnSpPr>
          <p:nvPr/>
        </p:nvCxnSpPr>
        <p:spPr bwMode="auto">
          <a:xfrm flipV="1">
            <a:off x="3586857" y="4352876"/>
            <a:ext cx="727337" cy="949992"/>
          </a:xfrm>
          <a:prstGeom prst="curvedConnector3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구부러진 연결선 9"/>
          <p:cNvCxnSpPr>
            <a:endCxn id="4" idx="1"/>
          </p:cNvCxnSpPr>
          <p:nvPr/>
        </p:nvCxnSpPr>
        <p:spPr bwMode="auto">
          <a:xfrm flipV="1">
            <a:off x="4602956" y="3760720"/>
            <a:ext cx="1625228" cy="604384"/>
          </a:xfrm>
          <a:prstGeom prst="curvedConnector3">
            <a:avLst/>
          </a:prstGeom>
          <a:noFill/>
          <a:ln w="76200" cap="flat" cmpd="sng" algn="ctr">
            <a:solidFill>
              <a:srgbClr val="00B0F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96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sz="2800" dirty="0" smtClean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main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UE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특정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를 가지고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Streaming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을 요청</a:t>
                          </a:r>
                          <a:endParaRPr lang="en-US" altLang="ko-KR" sz="1200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i="0" dirty="0" smtClean="0">
                              <a:solidFill>
                                <a:srgbClr val="FF0000"/>
                              </a:solidFill>
                            </a:rPr>
                            <a:t>  If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이전에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설정된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있는 경우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설정된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값으로 설정</a:t>
                          </a:r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j in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연결 가능한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AP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RSSI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가 충분하지 않는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 경우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continue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200" b="1" baseline="0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(j)</a:t>
                          </a: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𝑵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𝒎𝒂𝒙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𝒓𝒆𝒒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𝒔𝒖𝒑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}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 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just"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End For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ahoma" panose="020B0604030504040204" pitchFamily="34" charset="0"/>
                          </a:endParaRP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에서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최솟값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찾고 그에 맞는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906675"/>
                  </p:ext>
                </p:extLst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3181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" t="-191" r="-409" b="-3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050906"/>
                  </p:ext>
                </p:extLst>
              </p:nvPr>
            </p:nvGraphicFramePr>
            <p:xfrm>
              <a:off x="4608512" y="162880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</a:t>
                          </a:r>
                          <a:r>
                            <a:rPr lang="en-US" altLang="ko-KR" sz="1200" b="1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Supportable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연결될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비율을 유지하면서 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클러스터링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통해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Aggressive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한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들을 찾고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줄이면서 전체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050906"/>
                  </p:ext>
                </p:extLst>
              </p:nvPr>
            </p:nvGraphicFramePr>
            <p:xfrm>
              <a:off x="4608512" y="162880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" t="-208" r="-279" b="-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0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#1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110611"/>
                  </p:ext>
                </p:extLst>
              </p:nvPr>
            </p:nvGraphicFramePr>
            <p:xfrm>
              <a:off x="457200" y="162379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Supportable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연결될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110611"/>
                  </p:ext>
                </p:extLst>
              </p:nvPr>
            </p:nvGraphicFramePr>
            <p:xfrm>
              <a:off x="457200" y="162379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8" r="-280" b="-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4572000" y="1628800"/>
            <a:ext cx="4790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“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Jain Fairness Index ≈ 1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” means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Bitrates are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reasonable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 Bitrates according to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Ratio</a:t>
            </a:r>
          </a:p>
          <a:p>
            <a:pPr marL="819450" lvl="2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itrates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#2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889974"/>
                  </p:ext>
                </p:extLst>
              </p:nvPr>
            </p:nvGraphicFramePr>
            <p:xfrm>
              <a:off x="457200" y="162379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Supportable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연결될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889974"/>
                  </p:ext>
                </p:extLst>
              </p:nvPr>
            </p:nvGraphicFramePr>
            <p:xfrm>
              <a:off x="457200" y="1623790"/>
              <a:ext cx="4355976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8" r="-280" b="-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“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Jain Fairness Index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” means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some Bitrates are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aggressive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Find group of aggressive Bitrates, and Decrease Bitrates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until Jain Fairness Index ≈ 1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Adjust Bitrates according to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Ratio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of </a:t>
                </a:r>
                <a:r>
                  <a:rPr lang="en-US" altLang="ko-KR" sz="20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itrates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and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Formulation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  <a:blipFill>
                <a:blip r:embed="rId4"/>
                <a:stretch>
                  <a:fillRect t="-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70825</TotalTime>
  <Words>352</Words>
  <Application>Microsoft Office PowerPoint</Application>
  <PresentationFormat>화면 슬라이드 쇼(4:3)</PresentationFormat>
  <Paragraphs>134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Problem Formulation</vt:lpstr>
      <vt:lpstr>Adjust Bitrate</vt:lpstr>
      <vt:lpstr>Testbed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3195</cp:revision>
  <cp:lastPrinted>2018-05-17T20:14:53Z</cp:lastPrinted>
  <dcterms:created xsi:type="dcterms:W3CDTF">2010-07-29T14:05:23Z</dcterms:created>
  <dcterms:modified xsi:type="dcterms:W3CDTF">2018-08-15T15:30:44Z</dcterms:modified>
</cp:coreProperties>
</file>