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8"/>
  </p:notesMasterIdLst>
  <p:handoutMasterIdLst>
    <p:handoutMasterId r:id="rId19"/>
  </p:handoutMasterIdLst>
  <p:sldIdLst>
    <p:sldId id="721" r:id="rId2"/>
    <p:sldId id="796" r:id="rId3"/>
    <p:sldId id="785" r:id="rId4"/>
    <p:sldId id="797" r:id="rId5"/>
    <p:sldId id="786" r:id="rId6"/>
    <p:sldId id="787" r:id="rId7"/>
    <p:sldId id="788" r:id="rId8"/>
    <p:sldId id="791" r:id="rId9"/>
    <p:sldId id="789" r:id="rId10"/>
    <p:sldId id="790" r:id="rId11"/>
    <p:sldId id="792" r:id="rId12"/>
    <p:sldId id="793" r:id="rId13"/>
    <p:sldId id="798" r:id="rId14"/>
    <p:sldId id="795" r:id="rId15"/>
    <p:sldId id="794" r:id="rId16"/>
    <p:sldId id="754" r:id="rId17"/>
  </p:sldIdLst>
  <p:sldSz cx="9144000" cy="6858000" type="screen4x3"/>
  <p:notesSz cx="9928225" cy="6797675"/>
  <p:defaultTextStyle>
    <a:defPPr>
      <a:defRPr lang="ko-KR"/>
    </a:defPPr>
    <a:lvl1pPr algn="l" rtl="0" eaLnBrk="0" fontAlgn="base" hangingPunct="0">
      <a:spcBef>
        <a:spcPct val="0"/>
      </a:spcBef>
      <a:spcAft>
        <a:spcPct val="0"/>
      </a:spcAft>
      <a:defRPr kumimoji="1" sz="2400" kern="1200">
        <a:solidFill>
          <a:schemeClr val="tx1"/>
        </a:solidFill>
        <a:latin typeface="Arial" panose="020B0604020202020204" pitchFamily="34" charset="0"/>
        <a:ea typeface="굴림" panose="020B0600000101010101" pitchFamily="50" charset="-127"/>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굴림" panose="020B0600000101010101" pitchFamily="50" charset="-127"/>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굴림" panose="020B0600000101010101" pitchFamily="50" charset="-127"/>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굴림" panose="020B0600000101010101" pitchFamily="50" charset="-127"/>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굴림" panose="020B0600000101010101" pitchFamily="50" charset="-127"/>
        <a:cs typeface="+mn-cs"/>
      </a:defRPr>
    </a:lvl5pPr>
    <a:lvl6pPr marL="2286000" algn="l" defTabSz="914400" rtl="0" eaLnBrk="1" latinLnBrk="1" hangingPunct="1">
      <a:defRPr kumimoji="1" sz="2400" kern="1200">
        <a:solidFill>
          <a:schemeClr val="tx1"/>
        </a:solidFill>
        <a:latin typeface="Arial" panose="020B0604020202020204" pitchFamily="34" charset="0"/>
        <a:ea typeface="굴림" panose="020B0600000101010101" pitchFamily="50" charset="-127"/>
        <a:cs typeface="+mn-cs"/>
      </a:defRPr>
    </a:lvl6pPr>
    <a:lvl7pPr marL="2743200" algn="l" defTabSz="914400" rtl="0" eaLnBrk="1" latinLnBrk="1" hangingPunct="1">
      <a:defRPr kumimoji="1" sz="2400" kern="1200">
        <a:solidFill>
          <a:schemeClr val="tx1"/>
        </a:solidFill>
        <a:latin typeface="Arial" panose="020B0604020202020204" pitchFamily="34" charset="0"/>
        <a:ea typeface="굴림" panose="020B0600000101010101" pitchFamily="50" charset="-127"/>
        <a:cs typeface="+mn-cs"/>
      </a:defRPr>
    </a:lvl7pPr>
    <a:lvl8pPr marL="3200400" algn="l" defTabSz="914400" rtl="0" eaLnBrk="1" latinLnBrk="1" hangingPunct="1">
      <a:defRPr kumimoji="1" sz="2400" kern="1200">
        <a:solidFill>
          <a:schemeClr val="tx1"/>
        </a:solidFill>
        <a:latin typeface="Arial" panose="020B0604020202020204" pitchFamily="34" charset="0"/>
        <a:ea typeface="굴림" panose="020B0600000101010101" pitchFamily="50" charset="-127"/>
        <a:cs typeface="+mn-cs"/>
      </a:defRPr>
    </a:lvl8pPr>
    <a:lvl9pPr marL="3657600" algn="l" defTabSz="914400" rtl="0" eaLnBrk="1" latinLnBrk="1" hangingPunct="1">
      <a:defRPr kumimoji="1" sz="2400" kern="1200">
        <a:solidFill>
          <a:schemeClr val="tx1"/>
        </a:solidFill>
        <a:latin typeface="Arial" panose="020B0604020202020204" pitchFamily="34"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사용자" initials="W사"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FF99"/>
    <a:srgbClr val="FFAFAF"/>
    <a:srgbClr val="FF66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EBBBCC-DAD2-459C-BE2E-F6DE35CF9A28}" styleName="어두운 스타일 2 - 강조 3/강조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0" autoAdjust="0"/>
    <p:restoredTop sz="85681" autoAdjust="0"/>
  </p:normalViewPr>
  <p:slideViewPr>
    <p:cSldViewPr>
      <p:cViewPr varScale="1">
        <p:scale>
          <a:sx n="109" d="100"/>
          <a:sy n="109" d="100"/>
        </p:scale>
        <p:origin x="3396" y="96"/>
      </p:cViewPr>
      <p:guideLst>
        <p:guide orient="horz" pos="2160"/>
        <p:guide pos="2880"/>
      </p:guideLst>
    </p:cSldViewPr>
  </p:slideViewPr>
  <p:outlineViewPr>
    <p:cViewPr>
      <p:scale>
        <a:sx n="33" d="100"/>
        <a:sy n="33" d="100"/>
      </p:scale>
      <p:origin x="0" y="5059"/>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atin typeface="Arial" panose="020B0604020202020204" pitchFamily="34" charset="0"/>
                <a:ea typeface="굴림" panose="020B0600000101010101" pitchFamily="50" charset="-127"/>
              </a:defRPr>
            </a:lvl1pPr>
          </a:lstStyle>
          <a:p>
            <a:pPr>
              <a:defRPr/>
            </a:pPr>
            <a:endParaRPr lang="ko-KR" altLang="en-US"/>
          </a:p>
        </p:txBody>
      </p:sp>
      <p:sp>
        <p:nvSpPr>
          <p:cNvPr id="3" name="날짜 개체 틀 2"/>
          <p:cNvSpPr>
            <a:spLocks noGrp="1"/>
          </p:cNvSpPr>
          <p:nvPr>
            <p:ph type="dt" sz="quarter" idx="1"/>
          </p:nvPr>
        </p:nvSpPr>
        <p:spPr>
          <a:xfrm>
            <a:off x="5624513" y="0"/>
            <a:ext cx="4302125" cy="341313"/>
          </a:xfrm>
          <a:prstGeom prst="rect">
            <a:avLst/>
          </a:prstGeom>
        </p:spPr>
        <p:txBody>
          <a:bodyPr vert="horz" lIns="91440" tIns="45720" rIns="91440" bIns="45720" rtlCol="0"/>
          <a:lstStyle>
            <a:lvl1pPr algn="r">
              <a:defRPr sz="1200">
                <a:latin typeface="Arial" panose="020B0604020202020204" pitchFamily="34" charset="0"/>
                <a:ea typeface="굴림" panose="020B0600000101010101" pitchFamily="50" charset="-127"/>
              </a:defRPr>
            </a:lvl1pPr>
          </a:lstStyle>
          <a:p>
            <a:pPr>
              <a:defRPr/>
            </a:pPr>
            <a:fld id="{E7E4AB18-20E1-438A-BF9E-5355061E5014}" type="datetimeFigureOut">
              <a:rPr lang="ko-KR" altLang="en-US"/>
              <a:pPr>
                <a:defRPr/>
              </a:pPr>
              <a:t>2019-04-18</a:t>
            </a:fld>
            <a:endParaRPr lang="ko-KR" altLang="en-US"/>
          </a:p>
        </p:txBody>
      </p:sp>
      <p:sp>
        <p:nvSpPr>
          <p:cNvPr id="4" name="바닥글 개체 틀 3"/>
          <p:cNvSpPr>
            <a:spLocks noGrp="1"/>
          </p:cNvSpPr>
          <p:nvPr>
            <p:ph type="ftr" sz="quarter" idx="2"/>
          </p:nvPr>
        </p:nvSpPr>
        <p:spPr>
          <a:xfrm>
            <a:off x="0" y="6456363"/>
            <a:ext cx="4302125" cy="341312"/>
          </a:xfrm>
          <a:prstGeom prst="rect">
            <a:avLst/>
          </a:prstGeom>
        </p:spPr>
        <p:txBody>
          <a:bodyPr vert="horz" lIns="91440" tIns="45720" rIns="91440" bIns="45720" rtlCol="0" anchor="b"/>
          <a:lstStyle>
            <a:lvl1pPr algn="l">
              <a:defRPr sz="1200">
                <a:latin typeface="Arial" panose="020B0604020202020204" pitchFamily="34" charset="0"/>
                <a:ea typeface="굴림" panose="020B0600000101010101" pitchFamily="50" charset="-127"/>
              </a:defRPr>
            </a:lvl1pPr>
          </a:lstStyle>
          <a:p>
            <a:pPr>
              <a:defRPr/>
            </a:pPr>
            <a:endParaRPr lang="ko-KR" altLang="en-US"/>
          </a:p>
        </p:txBody>
      </p:sp>
      <p:sp>
        <p:nvSpPr>
          <p:cNvPr id="5" name="슬라이드 번호 개체 틀 4"/>
          <p:cNvSpPr>
            <a:spLocks noGrp="1"/>
          </p:cNvSpPr>
          <p:nvPr>
            <p:ph type="sldNum" sz="quarter" idx="3"/>
          </p:nvPr>
        </p:nvSpPr>
        <p:spPr>
          <a:xfrm>
            <a:off x="5624513" y="6456363"/>
            <a:ext cx="4302125" cy="3413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FA4CD763-D50E-4211-AEB4-A998CC29C36A}" type="slidenum">
              <a:rPr lang="ko-KR" altLang="en-US"/>
              <a:pPr>
                <a:defRPr/>
              </a:pPr>
              <a:t>‹#›</a:t>
            </a:fld>
            <a:endParaRPr lang="ko-KR" altLang="en-US"/>
          </a:p>
        </p:txBody>
      </p:sp>
    </p:spTree>
    <p:extLst>
      <p:ext uri="{BB962C8B-B14F-4D97-AF65-F5344CB8AC3E}">
        <p14:creationId xmlns:p14="http://schemas.microsoft.com/office/powerpoint/2010/main" val="499982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p:cNvSpPr>
          <p:nvPr>
            <p:ph type="sldImg"/>
          </p:nvPr>
        </p:nvSpPr>
        <p:spPr bwMode="auto">
          <a:xfrm>
            <a:off x="3228975" y="565150"/>
            <a:ext cx="3627438"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173" name="Rectangle 5">
            <a:extLst/>
          </p:cNvPr>
          <p:cNvSpPr>
            <a:spLocks noGrp="1" noChangeArrowheads="1"/>
          </p:cNvSpPr>
          <p:nvPr>
            <p:ph type="body" sz="quarter" idx="1"/>
          </p:nvPr>
        </p:nvSpPr>
        <p:spPr bwMode="auto">
          <a:xfrm>
            <a:off x="990600" y="3511550"/>
            <a:ext cx="8102600" cy="2774950"/>
          </a:xfrm>
          <a:prstGeom prst="rect">
            <a:avLst/>
          </a:prstGeom>
          <a:noFill/>
          <a:ln w="9525" cmpd="sng">
            <a:noFill/>
            <a:miter lim="800000"/>
            <a:headEnd/>
            <a:tailEnd/>
          </a:ln>
          <a:effectLst/>
        </p:spPr>
        <p:txBody>
          <a:bodyPr vert="horz" wrap="square" lIns="90022" tIns="46825" rIns="90022" bIns="46825" numCol="1" anchor="t" anchorCtr="0" compatLnSpc="1">
            <a:prstTxWarp prst="textNoShape">
              <a:avLst/>
            </a:prstTxWarp>
          </a:bodyPr>
          <a:lstStyle/>
          <a:p>
            <a:pPr lvl="0"/>
            <a:endParaRPr lang="ko-KR" altLang="ko-KR" noProof="0"/>
          </a:p>
        </p:txBody>
      </p:sp>
      <p:sp>
        <p:nvSpPr>
          <p:cNvPr id="7174" name="Rectangle 6">
            <a:extLst/>
          </p:cNvPr>
          <p:cNvSpPr>
            <a:spLocks noGrp="1" noChangeArrowheads="1"/>
          </p:cNvSpPr>
          <p:nvPr>
            <p:ph type="hdr" sz="quarter" idx="2"/>
          </p:nvPr>
        </p:nvSpPr>
        <p:spPr bwMode="auto">
          <a:xfrm>
            <a:off x="328613" y="0"/>
            <a:ext cx="4221162" cy="338138"/>
          </a:xfrm>
          <a:prstGeom prst="rect">
            <a:avLst/>
          </a:prstGeom>
          <a:noFill/>
          <a:ln w="9525" cmpd="sng">
            <a:noFill/>
            <a:miter lim="800000"/>
            <a:headEnd/>
            <a:tailEnd/>
          </a:ln>
          <a:effectLst/>
        </p:spPr>
        <p:txBody>
          <a:bodyPr vert="horz" wrap="square" lIns="90022" tIns="46825" rIns="90022" bIns="46825" numCol="1" anchor="ctr" anchorCtr="0" compatLnSpc="1">
            <a:prstTxWarp prst="textNoShape">
              <a:avLst/>
            </a:prstTxWarp>
          </a:bodyPr>
          <a:lstStyle>
            <a:lvl1pPr algn="ctr" eaLnBrk="1" latinLnBrk="1" hangingPunct="1">
              <a:lnSpc>
                <a:spcPct val="110000"/>
              </a:lnSpc>
              <a:defRPr sz="1400">
                <a:latin typeface="굴림" pitchFamily="50" charset="-127"/>
                <a:ea typeface="굴림" pitchFamily="50" charset="-127"/>
                <a:cs typeface="Arial" pitchFamily="34" charset="0"/>
              </a:defRPr>
            </a:lvl1pPr>
          </a:lstStyle>
          <a:p>
            <a:pPr>
              <a:defRPr/>
            </a:pPr>
            <a:endParaRPr lang="en-US" altLang="ko-KR"/>
          </a:p>
        </p:txBody>
      </p:sp>
      <p:sp>
        <p:nvSpPr>
          <p:cNvPr id="7175" name="Rectangle 7">
            <a:extLst/>
          </p:cNvPr>
          <p:cNvSpPr>
            <a:spLocks noGrp="1" noChangeArrowheads="1"/>
          </p:cNvSpPr>
          <p:nvPr>
            <p:ph type="dt" idx="3"/>
          </p:nvPr>
        </p:nvSpPr>
        <p:spPr bwMode="auto">
          <a:xfrm>
            <a:off x="5457825" y="0"/>
            <a:ext cx="4222750" cy="338138"/>
          </a:xfrm>
          <a:prstGeom prst="rect">
            <a:avLst/>
          </a:prstGeom>
          <a:noFill/>
          <a:ln w="9525" cmpd="sng">
            <a:noFill/>
            <a:miter lim="800000"/>
            <a:headEnd/>
            <a:tailEnd/>
          </a:ln>
          <a:effectLst/>
        </p:spPr>
        <p:txBody>
          <a:bodyPr vert="horz" wrap="square" lIns="90022" tIns="46825" rIns="90022" bIns="46825" numCol="1" anchor="ctr" anchorCtr="0" compatLnSpc="1">
            <a:prstTxWarp prst="textNoShape">
              <a:avLst/>
            </a:prstTxWarp>
          </a:bodyPr>
          <a:lstStyle>
            <a:lvl1pPr algn="ctr" eaLnBrk="1" latinLnBrk="1" hangingPunct="1">
              <a:lnSpc>
                <a:spcPct val="110000"/>
              </a:lnSpc>
              <a:defRPr sz="1400">
                <a:latin typeface="굴림" pitchFamily="50" charset="-127"/>
                <a:ea typeface="굴림" pitchFamily="50" charset="-127"/>
                <a:cs typeface="Arial" pitchFamily="34" charset="0"/>
              </a:defRPr>
            </a:lvl1pPr>
          </a:lstStyle>
          <a:p>
            <a:pPr>
              <a:defRPr/>
            </a:pPr>
            <a:endParaRPr lang="en-US" altLang="ko-KR"/>
          </a:p>
        </p:txBody>
      </p:sp>
      <p:sp>
        <p:nvSpPr>
          <p:cNvPr id="7176" name="Rectangle 8">
            <a:extLst/>
          </p:cNvPr>
          <p:cNvSpPr>
            <a:spLocks noGrp="1" noChangeArrowheads="1"/>
          </p:cNvSpPr>
          <p:nvPr>
            <p:ph type="ftr" sz="quarter" idx="4"/>
          </p:nvPr>
        </p:nvSpPr>
        <p:spPr bwMode="auto">
          <a:xfrm>
            <a:off x="328613" y="6456363"/>
            <a:ext cx="4221162" cy="339725"/>
          </a:xfrm>
          <a:prstGeom prst="rect">
            <a:avLst/>
          </a:prstGeom>
          <a:noFill/>
          <a:ln w="9525" cmpd="sng">
            <a:noFill/>
            <a:miter lim="800000"/>
            <a:headEnd/>
            <a:tailEnd/>
          </a:ln>
          <a:effectLst/>
        </p:spPr>
        <p:txBody>
          <a:bodyPr vert="horz" wrap="square" lIns="90022" tIns="46825" rIns="90022" bIns="46825" numCol="1" anchor="ctr" anchorCtr="0" compatLnSpc="1">
            <a:prstTxWarp prst="textNoShape">
              <a:avLst/>
            </a:prstTxWarp>
          </a:bodyPr>
          <a:lstStyle>
            <a:lvl1pPr algn="ctr" eaLnBrk="1" latinLnBrk="1" hangingPunct="1">
              <a:lnSpc>
                <a:spcPct val="110000"/>
              </a:lnSpc>
              <a:defRPr sz="1400">
                <a:latin typeface="굴림" pitchFamily="50" charset="-127"/>
                <a:ea typeface="굴림" pitchFamily="50" charset="-127"/>
                <a:cs typeface="Arial" pitchFamily="34" charset="0"/>
              </a:defRPr>
            </a:lvl1pPr>
          </a:lstStyle>
          <a:p>
            <a:pPr>
              <a:defRPr/>
            </a:pPr>
            <a:endParaRPr lang="en-US" altLang="ko-KR"/>
          </a:p>
        </p:txBody>
      </p:sp>
      <p:sp>
        <p:nvSpPr>
          <p:cNvPr id="7177" name="Rectangle 9">
            <a:extLst/>
          </p:cNvPr>
          <p:cNvSpPr>
            <a:spLocks noGrp="1" noChangeArrowheads="1"/>
          </p:cNvSpPr>
          <p:nvPr>
            <p:ph type="sldNum" sz="quarter" idx="5"/>
          </p:nvPr>
        </p:nvSpPr>
        <p:spPr bwMode="auto">
          <a:xfrm>
            <a:off x="5457825" y="6456363"/>
            <a:ext cx="4222750" cy="339725"/>
          </a:xfrm>
          <a:prstGeom prst="rect">
            <a:avLst/>
          </a:prstGeom>
          <a:noFill/>
          <a:ln w="9525" cmpd="sng">
            <a:noFill/>
            <a:miter lim="800000"/>
            <a:headEnd/>
            <a:tailEnd/>
          </a:ln>
          <a:effectLst/>
        </p:spPr>
        <p:txBody>
          <a:bodyPr vert="horz" wrap="square" lIns="90022" tIns="46825" rIns="90022" bIns="46825" numCol="1" anchor="ctr" anchorCtr="0" compatLnSpc="1">
            <a:prstTxWarp prst="textNoShape">
              <a:avLst/>
            </a:prstTxWarp>
          </a:bodyPr>
          <a:lstStyle>
            <a:lvl1pPr algn="ctr" eaLnBrk="1" latinLnBrk="1" hangingPunct="1">
              <a:lnSpc>
                <a:spcPct val="110000"/>
              </a:lnSpc>
              <a:defRPr sz="1400">
                <a:latin typeface="굴림" panose="020B0600000101010101" pitchFamily="50" charset="-127"/>
                <a:cs typeface="Arial" panose="020B0604020202020204" pitchFamily="34" charset="0"/>
              </a:defRPr>
            </a:lvl1pPr>
          </a:lstStyle>
          <a:p>
            <a:pPr>
              <a:defRPr/>
            </a:pPr>
            <a:fld id="{BF3CC918-B496-4F01-9E45-455917C9FBEA}" type="slidenum">
              <a:rPr lang="en-US" altLang="ko-KR"/>
              <a:pPr>
                <a:defRPr/>
              </a:pPr>
              <a:t>‹#›</a:t>
            </a:fld>
            <a:endParaRPr lang="en-US" altLang="ko-KR"/>
          </a:p>
        </p:txBody>
      </p:sp>
    </p:spTree>
    <p:extLst>
      <p:ext uri="{BB962C8B-B14F-4D97-AF65-F5344CB8AC3E}">
        <p14:creationId xmlns:p14="http://schemas.microsoft.com/office/powerpoint/2010/main" val="2616081667"/>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Arial" pitchFamily="34" charset="0"/>
        <a:ea typeface="+mn-ea"/>
        <a:cs typeface="Arial" pitchFamily="34" charset="0"/>
      </a:defRPr>
    </a:lvl1pPr>
    <a:lvl2pPr marL="742950" indent="-285750" algn="l" rtl="0" eaLnBrk="0" fontAlgn="base" latinLnBrk="1" hangingPunct="0">
      <a:spcBef>
        <a:spcPct val="30000"/>
      </a:spcBef>
      <a:spcAft>
        <a:spcPct val="0"/>
      </a:spcAft>
      <a:defRPr kumimoji="1" sz="1200" kern="1200">
        <a:solidFill>
          <a:schemeClr val="tx1"/>
        </a:solidFill>
        <a:latin typeface="Arial" pitchFamily="34" charset="0"/>
        <a:ea typeface="+mn-ea"/>
        <a:cs typeface="Arial" pitchFamily="34" charset="0"/>
      </a:defRPr>
    </a:lvl2pPr>
    <a:lvl3pPr marL="1143000" indent="-228600" algn="l" rtl="0" eaLnBrk="0" fontAlgn="base" latinLnBrk="1" hangingPunct="0">
      <a:spcBef>
        <a:spcPct val="30000"/>
      </a:spcBef>
      <a:spcAft>
        <a:spcPct val="0"/>
      </a:spcAft>
      <a:defRPr kumimoji="1" sz="1200" kern="1200">
        <a:solidFill>
          <a:schemeClr val="tx1"/>
        </a:solidFill>
        <a:latin typeface="Arial" pitchFamily="34" charset="0"/>
        <a:ea typeface="+mn-ea"/>
        <a:cs typeface="Arial" pitchFamily="34" charset="0"/>
      </a:defRPr>
    </a:lvl3pPr>
    <a:lvl4pPr marL="1600200" indent="-228600" algn="l" rtl="0" eaLnBrk="0" fontAlgn="base" latinLnBrk="1" hangingPunct="0">
      <a:spcBef>
        <a:spcPct val="30000"/>
      </a:spcBef>
      <a:spcAft>
        <a:spcPct val="0"/>
      </a:spcAft>
      <a:defRPr kumimoji="1" sz="1200" kern="1200">
        <a:solidFill>
          <a:schemeClr val="tx1"/>
        </a:solidFill>
        <a:latin typeface="Arial" pitchFamily="34" charset="0"/>
        <a:ea typeface="+mn-ea"/>
        <a:cs typeface="Arial" pitchFamily="34" charset="0"/>
      </a:defRPr>
    </a:lvl4pPr>
    <a:lvl5pPr marL="2057400" indent="-228600" algn="l" rtl="0" eaLnBrk="0" fontAlgn="base" latinLnBrk="1" hangingPunct="0">
      <a:spcBef>
        <a:spcPct val="30000"/>
      </a:spcBef>
      <a:spcAft>
        <a:spcPct val="0"/>
      </a:spcAft>
      <a:defRPr kumimoji="1" sz="1200" kern="1200">
        <a:solidFill>
          <a:schemeClr val="tx1"/>
        </a:solidFill>
        <a:latin typeface="Arial" pitchFamily="34" charset="0"/>
        <a:ea typeface="+mn-ea"/>
        <a:cs typeface="Arial" pitchFamily="34" charset="0"/>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이미지 개체 틀 1"/>
          <p:cNvSpPr>
            <a:spLocks noGrp="1" noRot="1" noChangeAspect="1" noTextEdit="1"/>
          </p:cNvSpPr>
          <p:nvPr>
            <p:ph type="sldImg"/>
          </p:nvPr>
        </p:nvSpPr>
        <p:spPr>
          <a:xfrm>
            <a:off x="3228975" y="565150"/>
            <a:ext cx="3625850" cy="2719388"/>
          </a:xfrm>
        </p:spPr>
      </p:sp>
      <p:sp>
        <p:nvSpPr>
          <p:cNvPr id="1741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smtClean="0"/>
              <a:t>세미나 발표를 시작하겠습니다</a:t>
            </a:r>
            <a:r>
              <a:rPr lang="en-US" altLang="ko-KR" smtClean="0"/>
              <a:t>.</a:t>
            </a:r>
            <a:endParaRPr lang="ko-KR" altLang="en-US" smtClean="0"/>
          </a:p>
        </p:txBody>
      </p:sp>
      <p:sp>
        <p:nvSpPr>
          <p:cNvPr id="1741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kumimoji="1" sz="1200">
                <a:solidFill>
                  <a:schemeClr val="tx1"/>
                </a:solidFill>
                <a:latin typeface="Arial" panose="020B0604020202020204" pitchFamily="34" charset="0"/>
                <a:ea typeface="맑은 고딕" panose="020B0503020000020004" pitchFamily="50" charset="-127"/>
                <a:cs typeface="Arial" panose="020B0604020202020204" pitchFamily="34" charset="0"/>
              </a:defRPr>
            </a:lvl1pPr>
            <a:lvl2pPr marL="742950" indent="-285750" latinLnBrk="1">
              <a:spcBef>
                <a:spcPct val="30000"/>
              </a:spcBef>
              <a:defRPr kumimoji="1" sz="1200">
                <a:solidFill>
                  <a:schemeClr val="tx1"/>
                </a:solidFill>
                <a:latin typeface="Arial" panose="020B0604020202020204" pitchFamily="34" charset="0"/>
                <a:ea typeface="맑은 고딕" panose="020B0503020000020004" pitchFamily="50" charset="-127"/>
                <a:cs typeface="Arial" panose="020B0604020202020204" pitchFamily="34" charset="0"/>
              </a:defRPr>
            </a:lvl2pPr>
            <a:lvl3pPr marL="1143000" indent="-228600" latinLnBrk="1">
              <a:spcBef>
                <a:spcPct val="30000"/>
              </a:spcBef>
              <a:defRPr kumimoji="1" sz="1200">
                <a:solidFill>
                  <a:schemeClr val="tx1"/>
                </a:solidFill>
                <a:latin typeface="Arial" panose="020B0604020202020204" pitchFamily="34" charset="0"/>
                <a:ea typeface="맑은 고딕" panose="020B0503020000020004" pitchFamily="50" charset="-127"/>
                <a:cs typeface="Arial" panose="020B0604020202020204" pitchFamily="34" charset="0"/>
              </a:defRPr>
            </a:lvl3pPr>
            <a:lvl4pPr marL="1600200" indent="-228600" latinLnBrk="1">
              <a:spcBef>
                <a:spcPct val="30000"/>
              </a:spcBef>
              <a:defRPr kumimoji="1" sz="1200">
                <a:solidFill>
                  <a:schemeClr val="tx1"/>
                </a:solidFill>
                <a:latin typeface="Arial" panose="020B0604020202020204" pitchFamily="34" charset="0"/>
                <a:ea typeface="맑은 고딕" panose="020B0503020000020004" pitchFamily="50" charset="-127"/>
                <a:cs typeface="Arial" panose="020B0604020202020204" pitchFamily="34" charset="0"/>
              </a:defRPr>
            </a:lvl4pPr>
            <a:lvl5pPr marL="2057400" indent="-228600" latinLnBrk="1">
              <a:spcBef>
                <a:spcPct val="30000"/>
              </a:spcBef>
              <a:defRPr kumimoji="1" sz="1200">
                <a:solidFill>
                  <a:schemeClr val="tx1"/>
                </a:solidFill>
                <a:latin typeface="Arial" panose="020B0604020202020204" pitchFamily="34" charset="0"/>
                <a:ea typeface="맑은 고딕" panose="020B0503020000020004" pitchFamily="50" charset="-127"/>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맑은 고딕" panose="020B0503020000020004" pitchFamily="50" charset="-127"/>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맑은 고딕" panose="020B0503020000020004" pitchFamily="50" charset="-127"/>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맑은 고딕" panose="020B0503020000020004" pitchFamily="50" charset="-127"/>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맑은 고딕" panose="020B0503020000020004" pitchFamily="50" charset="-127"/>
                <a:cs typeface="Arial" panose="020B0604020202020204" pitchFamily="34" charset="0"/>
              </a:defRPr>
            </a:lvl9pPr>
          </a:lstStyle>
          <a:p>
            <a:pPr>
              <a:spcBef>
                <a:spcPct val="0"/>
              </a:spcBef>
            </a:pPr>
            <a:fld id="{FAC66C33-C1E8-414F-8A9F-5FC01D1A656C}" type="slidenum">
              <a:rPr lang="en-US" altLang="ko-KR" sz="1400" smtClean="0">
                <a:latin typeface="굴림" panose="020B0600000101010101" pitchFamily="50" charset="-127"/>
                <a:ea typeface="굴림" panose="020B0600000101010101" pitchFamily="50" charset="-127"/>
              </a:rPr>
              <a:pPr>
                <a:spcBef>
                  <a:spcPct val="0"/>
                </a:spcBef>
              </a:pPr>
              <a:t>1</a:t>
            </a:fld>
            <a:endParaRPr lang="en-US" altLang="ko-KR" sz="1400" smtClean="0">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4016310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aseline="0" dirty="0" smtClean="0"/>
              <a:t>해당 사이트에서 구현된 충돌 피하기 게임을 수정해서 시도</a:t>
            </a:r>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BF3CC918-B496-4F01-9E45-455917C9FBEA}" type="slidenum">
              <a:rPr lang="en-US" altLang="ko-KR" smtClean="0"/>
              <a:pPr>
                <a:defRPr/>
              </a:pPr>
              <a:t>11</a:t>
            </a:fld>
            <a:endParaRPr lang="en-US" altLang="ko-KR"/>
          </a:p>
        </p:txBody>
      </p:sp>
    </p:spTree>
    <p:extLst>
      <p:ext uri="{BB962C8B-B14F-4D97-AF65-F5344CB8AC3E}">
        <p14:creationId xmlns:p14="http://schemas.microsoft.com/office/powerpoint/2010/main" val="3928045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aseline="0" dirty="0" smtClean="0"/>
              <a:t>구현상 문제점</a:t>
            </a:r>
            <a:endParaRPr lang="en-US" altLang="ko-KR" baseline="0" dirty="0" smtClean="0"/>
          </a:p>
          <a:p>
            <a:r>
              <a:rPr lang="ko-KR" altLang="en-US" baseline="0" dirty="0" smtClean="0"/>
              <a:t>기본적으로 </a:t>
            </a:r>
            <a:r>
              <a:rPr lang="en-US" altLang="ko-KR" baseline="0" dirty="0" smtClean="0"/>
              <a:t>2</a:t>
            </a:r>
            <a:r>
              <a:rPr lang="ko-KR" altLang="en-US" baseline="0" dirty="0" smtClean="0"/>
              <a:t>차원인데</a:t>
            </a:r>
            <a:endParaRPr lang="en-US" altLang="ko-KR" baseline="0" dirty="0" smtClean="0"/>
          </a:p>
          <a:p>
            <a:r>
              <a:rPr lang="en-US" altLang="ko-KR" baseline="0" dirty="0" smtClean="0"/>
              <a:t>2</a:t>
            </a:r>
            <a:r>
              <a:rPr lang="ko-KR" altLang="en-US" baseline="0" dirty="0" smtClean="0"/>
              <a:t>차원으로 하는 것은 </a:t>
            </a:r>
            <a:r>
              <a:rPr lang="en-US" altLang="ko-KR" baseline="0" dirty="0" smtClean="0"/>
              <a:t>state</a:t>
            </a:r>
            <a:r>
              <a:rPr lang="ko-KR" altLang="en-US" baseline="0" dirty="0" smtClean="0"/>
              <a:t>를 나타내기에 </a:t>
            </a:r>
            <a:r>
              <a:rPr lang="ko-KR" altLang="en-US" baseline="0" dirty="0" err="1" smtClean="0"/>
              <a:t>제한적임</a:t>
            </a:r>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BF3CC918-B496-4F01-9E45-455917C9FBEA}" type="slidenum">
              <a:rPr lang="en-US" altLang="ko-KR" smtClean="0"/>
              <a:pPr>
                <a:defRPr/>
              </a:pPr>
              <a:t>12</a:t>
            </a:fld>
            <a:endParaRPr lang="en-US" altLang="ko-KR"/>
          </a:p>
        </p:txBody>
      </p:sp>
    </p:spTree>
    <p:extLst>
      <p:ext uri="{BB962C8B-B14F-4D97-AF65-F5344CB8AC3E}">
        <p14:creationId xmlns:p14="http://schemas.microsoft.com/office/powerpoint/2010/main" val="3358152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aseline="0" dirty="0" smtClean="0"/>
              <a:t>하지만 찾아보니 </a:t>
            </a:r>
            <a:r>
              <a:rPr lang="en-US" altLang="ko-KR" baseline="0" dirty="0" smtClean="0"/>
              <a:t>3</a:t>
            </a:r>
            <a:r>
              <a:rPr lang="ko-KR" altLang="en-US" baseline="0" dirty="0" smtClean="0"/>
              <a:t>차원 관련 함수 존재</a:t>
            </a:r>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BF3CC918-B496-4F01-9E45-455917C9FBEA}" type="slidenum">
              <a:rPr lang="en-US" altLang="ko-KR" smtClean="0"/>
              <a:pPr>
                <a:defRPr/>
              </a:pPr>
              <a:t>13</a:t>
            </a:fld>
            <a:endParaRPr lang="en-US" altLang="ko-KR"/>
          </a:p>
        </p:txBody>
      </p:sp>
    </p:spTree>
    <p:extLst>
      <p:ext uri="{BB962C8B-B14F-4D97-AF65-F5344CB8AC3E}">
        <p14:creationId xmlns:p14="http://schemas.microsoft.com/office/powerpoint/2010/main" val="1339614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aseline="0" dirty="0" smtClean="0"/>
              <a:t>어제 말씀드린 </a:t>
            </a:r>
            <a:r>
              <a:rPr lang="en-US" altLang="ko-KR" baseline="0" dirty="0" smtClean="0"/>
              <a:t>bitmask </a:t>
            </a:r>
            <a:r>
              <a:rPr lang="ko-KR" altLang="en-US" baseline="0" dirty="0" smtClean="0"/>
              <a:t>방법 이용하려고 했는데</a:t>
            </a:r>
            <a:r>
              <a:rPr lang="en-US" altLang="ko-KR" baseline="0" dirty="0" smtClean="0"/>
              <a:t>… </a:t>
            </a:r>
            <a:r>
              <a:rPr lang="ko-KR" altLang="en-US" baseline="0" dirty="0" smtClean="0"/>
              <a:t>이야기</a:t>
            </a:r>
            <a:endParaRPr lang="en-US" altLang="ko-KR" baseline="0" dirty="0" smtClean="0"/>
          </a:p>
          <a:p>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BF3CC918-B496-4F01-9E45-455917C9FBEA}" type="slidenum">
              <a:rPr lang="en-US" altLang="ko-KR" smtClean="0"/>
              <a:pPr>
                <a:defRPr/>
              </a:pPr>
              <a:t>14</a:t>
            </a:fld>
            <a:endParaRPr lang="en-US" altLang="ko-KR"/>
          </a:p>
        </p:txBody>
      </p:sp>
    </p:spTree>
    <p:extLst>
      <p:ext uri="{BB962C8B-B14F-4D97-AF65-F5344CB8AC3E}">
        <p14:creationId xmlns:p14="http://schemas.microsoft.com/office/powerpoint/2010/main" val="164549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Action</a:t>
            </a:r>
            <a:r>
              <a:rPr lang="ko-KR" altLang="en-US" baseline="0" dirty="0" smtClean="0"/>
              <a:t>은 </a:t>
            </a:r>
            <a:r>
              <a:rPr lang="en-US" altLang="ko-KR" baseline="0" dirty="0" smtClean="0"/>
              <a:t>bitmask </a:t>
            </a:r>
            <a:r>
              <a:rPr lang="ko-KR" altLang="en-US" baseline="0" dirty="0" smtClean="0"/>
              <a:t>사용이 적합</a:t>
            </a:r>
            <a:endParaRPr lang="en-US" altLang="ko-KR" baseline="0" dirty="0" smtClean="0"/>
          </a:p>
          <a:p>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BF3CC918-B496-4F01-9E45-455917C9FBEA}" type="slidenum">
              <a:rPr lang="en-US" altLang="ko-KR" smtClean="0"/>
              <a:pPr>
                <a:defRPr/>
              </a:pPr>
              <a:t>15</a:t>
            </a:fld>
            <a:endParaRPr lang="en-US" altLang="ko-KR"/>
          </a:p>
        </p:txBody>
      </p:sp>
    </p:spTree>
    <p:extLst>
      <p:ext uri="{BB962C8B-B14F-4D97-AF65-F5344CB8AC3E}">
        <p14:creationId xmlns:p14="http://schemas.microsoft.com/office/powerpoint/2010/main" val="4053311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ko-KR" altLang="en-US" baseline="0" dirty="0" smtClean="0"/>
              <a:t>현재 </a:t>
            </a:r>
            <a:r>
              <a:rPr lang="ko-KR" altLang="en-US" baseline="0" dirty="0" err="1" smtClean="0"/>
              <a:t>왤케</a:t>
            </a:r>
            <a:r>
              <a:rPr lang="ko-KR" altLang="en-US" baseline="0" dirty="0" smtClean="0"/>
              <a:t> 진행 많이 못했냐 디펜스 어떻게</a:t>
            </a:r>
            <a:r>
              <a:rPr lang="en-US" altLang="ko-KR" baseline="0" dirty="0" smtClean="0"/>
              <a:t>?</a:t>
            </a:r>
          </a:p>
          <a:p>
            <a:endParaRPr lang="ko-KR" altLang="en-US" dirty="0"/>
          </a:p>
        </p:txBody>
      </p:sp>
      <p:sp>
        <p:nvSpPr>
          <p:cNvPr id="4" name="슬라이드 번호 개체 틀 3"/>
          <p:cNvSpPr>
            <a:spLocks noGrp="1"/>
          </p:cNvSpPr>
          <p:nvPr>
            <p:ph type="sldNum" sz="quarter" idx="10"/>
          </p:nvPr>
        </p:nvSpPr>
        <p:spPr/>
        <p:txBody>
          <a:bodyPr/>
          <a:lstStyle/>
          <a:p>
            <a:pPr>
              <a:defRPr/>
            </a:pPr>
            <a:fld id="{BF3CC918-B496-4F01-9E45-455917C9FBEA}" type="slidenum">
              <a:rPr lang="en-US" altLang="ko-KR" smtClean="0"/>
              <a:pPr>
                <a:defRPr/>
              </a:pPr>
              <a:t>16</a:t>
            </a:fld>
            <a:endParaRPr lang="en-US" altLang="ko-KR"/>
          </a:p>
        </p:txBody>
      </p:sp>
    </p:spTree>
    <p:extLst>
      <p:ext uri="{BB962C8B-B14F-4D97-AF65-F5344CB8AC3E}">
        <p14:creationId xmlns:p14="http://schemas.microsoft.com/office/powerpoint/2010/main" val="1611130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BF3CC918-B496-4F01-9E45-455917C9FBEA}" type="slidenum">
              <a:rPr lang="en-US" altLang="ko-KR" smtClean="0"/>
              <a:pPr>
                <a:defRPr/>
              </a:pPr>
              <a:t>3</a:t>
            </a:fld>
            <a:endParaRPr lang="en-US" altLang="ko-KR"/>
          </a:p>
        </p:txBody>
      </p:sp>
    </p:spTree>
    <p:extLst>
      <p:ext uri="{BB962C8B-B14F-4D97-AF65-F5344CB8AC3E}">
        <p14:creationId xmlns:p14="http://schemas.microsoft.com/office/powerpoint/2010/main" val="105496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aseline="0" dirty="0" smtClean="0"/>
              <a:t>저번에 </a:t>
            </a:r>
            <a:r>
              <a:rPr lang="en-US" altLang="ko-KR" baseline="0" dirty="0" smtClean="0"/>
              <a:t>DQN</a:t>
            </a:r>
            <a:r>
              <a:rPr lang="ko-KR" altLang="en-US" baseline="0" dirty="0" smtClean="0"/>
              <a:t>에 대해 잘못 설명한 부분이 있어 </a:t>
            </a:r>
            <a:r>
              <a:rPr lang="en-US" altLang="ko-KR" baseline="0" dirty="0" smtClean="0"/>
              <a:t>DQN</a:t>
            </a:r>
            <a:r>
              <a:rPr lang="ko-KR" altLang="en-US" baseline="0" dirty="0" smtClean="0"/>
              <a:t>에 대해 다시 정확히 짚고 가겠다</a:t>
            </a:r>
            <a:r>
              <a:rPr lang="en-US" altLang="ko-KR" baseline="0" dirty="0" smtClean="0"/>
              <a:t>.</a:t>
            </a:r>
          </a:p>
          <a:p>
            <a:r>
              <a:rPr lang="en-US" altLang="ko-KR" baseline="0" dirty="0" smtClean="0"/>
              <a:t>DNN</a:t>
            </a:r>
            <a:r>
              <a:rPr lang="ko-KR" altLang="en-US" baseline="0" dirty="0" smtClean="0"/>
              <a:t>과 </a:t>
            </a:r>
            <a:r>
              <a:rPr lang="en-US" altLang="ko-KR" baseline="0" dirty="0" smtClean="0"/>
              <a:t>RL </a:t>
            </a:r>
            <a:r>
              <a:rPr lang="ko-KR" altLang="en-US" baseline="0" dirty="0" smtClean="0"/>
              <a:t>연결시키려는 시도 여러 번 있었는데 해당 논문에서 처음으로 성공</a:t>
            </a:r>
            <a:endParaRPr lang="en-US" altLang="ko-KR" baseline="0" dirty="0" smtClean="0"/>
          </a:p>
          <a:p>
            <a:r>
              <a:rPr lang="ko-KR" altLang="en-US" baseline="0" dirty="0" smtClean="0"/>
              <a:t>전에는 이미지를 입력하면 아웃풋으로 </a:t>
            </a:r>
            <a:r>
              <a:rPr lang="en-US" altLang="ko-KR" baseline="0" dirty="0" smtClean="0"/>
              <a:t>state</a:t>
            </a:r>
            <a:r>
              <a:rPr lang="ko-KR" altLang="en-US" baseline="0" dirty="0" smtClean="0"/>
              <a:t>를 출력한다고 착각</a:t>
            </a:r>
            <a:endParaRPr lang="en-US" altLang="ko-KR" baseline="0" dirty="0" smtClean="0"/>
          </a:p>
          <a:p>
            <a:r>
              <a:rPr lang="ko-KR" altLang="en-US" baseline="0" dirty="0" smtClean="0"/>
              <a:t>모델은 </a:t>
            </a:r>
            <a:r>
              <a:rPr lang="en-US" altLang="ko-KR" baseline="0" dirty="0" smtClean="0"/>
              <a:t>CNN </a:t>
            </a:r>
            <a:r>
              <a:rPr lang="ko-KR" altLang="en-US" baseline="0" dirty="0" smtClean="0"/>
              <a:t>사용하고 </a:t>
            </a:r>
            <a:r>
              <a:rPr lang="en-US" altLang="ko-KR" baseline="0" dirty="0" smtClean="0"/>
              <a:t>state</a:t>
            </a:r>
            <a:r>
              <a:rPr lang="ko-KR" altLang="en-US" baseline="0" dirty="0" smtClean="0"/>
              <a:t>인 이미지를 인풋으로 넣으면 아웃풋으로 </a:t>
            </a:r>
            <a:r>
              <a:rPr lang="en-US" altLang="ko-KR" baseline="0" dirty="0" smtClean="0"/>
              <a:t>value function</a:t>
            </a:r>
            <a:r>
              <a:rPr lang="ko-KR" altLang="en-US" baseline="0" dirty="0" smtClean="0"/>
              <a:t>이 나옴</a:t>
            </a:r>
            <a:endParaRPr lang="en-US" altLang="ko-KR" baseline="0" dirty="0" smtClean="0"/>
          </a:p>
          <a:p>
            <a:r>
              <a:rPr lang="en-US" altLang="ko-KR" baseline="0" dirty="0" smtClean="0"/>
              <a:t>Value function</a:t>
            </a:r>
            <a:r>
              <a:rPr lang="ko-KR" altLang="en-US" baseline="0" dirty="0" smtClean="0"/>
              <a:t>을 통해 미래의 </a:t>
            </a:r>
            <a:r>
              <a:rPr lang="en-US" altLang="ko-KR" baseline="0" dirty="0" smtClean="0"/>
              <a:t>reward</a:t>
            </a:r>
            <a:r>
              <a:rPr lang="ko-KR" altLang="en-US" baseline="0" dirty="0" smtClean="0"/>
              <a:t>를 추정</a:t>
            </a:r>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BF3CC918-B496-4F01-9E45-455917C9FBEA}" type="slidenum">
              <a:rPr lang="en-US" altLang="ko-KR" smtClean="0"/>
              <a:pPr>
                <a:defRPr/>
              </a:pPr>
              <a:t>4</a:t>
            </a:fld>
            <a:endParaRPr lang="en-US" altLang="ko-KR"/>
          </a:p>
        </p:txBody>
      </p:sp>
    </p:spTree>
    <p:extLst>
      <p:ext uri="{BB962C8B-B14F-4D97-AF65-F5344CB8AC3E}">
        <p14:creationId xmlns:p14="http://schemas.microsoft.com/office/powerpoint/2010/main" val="1311303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BF3CC918-B496-4F01-9E45-455917C9FBEA}" type="slidenum">
              <a:rPr lang="en-US" altLang="ko-KR" smtClean="0"/>
              <a:pPr>
                <a:defRPr/>
              </a:pPr>
              <a:t>5</a:t>
            </a:fld>
            <a:endParaRPr lang="en-US" altLang="ko-KR"/>
          </a:p>
        </p:txBody>
      </p:sp>
    </p:spTree>
    <p:extLst>
      <p:ext uri="{BB962C8B-B14F-4D97-AF65-F5344CB8AC3E}">
        <p14:creationId xmlns:p14="http://schemas.microsoft.com/office/powerpoint/2010/main" val="4097260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aseline="0" dirty="0" smtClean="0"/>
              <a:t>이미지 자체를 </a:t>
            </a:r>
            <a:r>
              <a:rPr lang="en-US" altLang="ko-KR" baseline="0" dirty="0" smtClean="0"/>
              <a:t>state</a:t>
            </a:r>
            <a:r>
              <a:rPr lang="ko-KR" altLang="en-US" baseline="0" dirty="0" smtClean="0"/>
              <a:t>로</a:t>
            </a:r>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BF3CC918-B496-4F01-9E45-455917C9FBEA}" type="slidenum">
              <a:rPr lang="en-US" altLang="ko-KR" smtClean="0"/>
              <a:pPr>
                <a:defRPr/>
              </a:pPr>
              <a:t>6</a:t>
            </a:fld>
            <a:endParaRPr lang="en-US" altLang="ko-KR"/>
          </a:p>
        </p:txBody>
      </p:sp>
    </p:spTree>
    <p:extLst>
      <p:ext uri="{BB962C8B-B14F-4D97-AF65-F5344CB8AC3E}">
        <p14:creationId xmlns:p14="http://schemas.microsoft.com/office/powerpoint/2010/main" val="2568291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Q</a:t>
            </a:r>
            <a:r>
              <a:rPr lang="ko-KR" altLang="en-US" baseline="0" dirty="0" smtClean="0"/>
              <a:t>값 높은 </a:t>
            </a:r>
            <a:r>
              <a:rPr lang="en-US" altLang="ko-KR" baseline="0" dirty="0" smtClean="0"/>
              <a:t>action</a:t>
            </a:r>
            <a:r>
              <a:rPr lang="ko-KR" altLang="en-US" baseline="0" dirty="0" smtClean="0"/>
              <a:t>택함</a:t>
            </a:r>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BF3CC918-B496-4F01-9E45-455917C9FBEA}" type="slidenum">
              <a:rPr lang="en-US" altLang="ko-KR" smtClean="0"/>
              <a:pPr>
                <a:defRPr/>
              </a:pPr>
              <a:t>7</a:t>
            </a:fld>
            <a:endParaRPr lang="en-US" altLang="ko-KR"/>
          </a:p>
        </p:txBody>
      </p:sp>
    </p:spTree>
    <p:extLst>
      <p:ext uri="{BB962C8B-B14F-4D97-AF65-F5344CB8AC3E}">
        <p14:creationId xmlns:p14="http://schemas.microsoft.com/office/powerpoint/2010/main" val="3630022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Reward 1</a:t>
            </a:r>
            <a:r>
              <a:rPr lang="ko-KR" altLang="en-US" baseline="0" dirty="0" smtClean="0"/>
              <a:t>증가</a:t>
            </a:r>
            <a:endParaRPr lang="en-US" altLang="ko-KR" baseline="0" dirty="0" smtClean="0"/>
          </a:p>
          <a:p>
            <a:r>
              <a:rPr lang="ko-KR" altLang="en-US" baseline="0" dirty="0" smtClean="0"/>
              <a:t>해당 게임에서는 방해물 부딪히면 </a:t>
            </a:r>
            <a:r>
              <a:rPr lang="en-US" altLang="ko-KR" baseline="0" dirty="0" smtClean="0"/>
              <a:t>-1</a:t>
            </a:r>
          </a:p>
          <a:p>
            <a:r>
              <a:rPr lang="ko-KR" altLang="en-US" baseline="0" dirty="0" smtClean="0"/>
              <a:t>순조롭게 게임 진행되면 </a:t>
            </a:r>
            <a:r>
              <a:rPr lang="en-US" altLang="ko-KR" baseline="0" dirty="0" smtClean="0"/>
              <a:t>0</a:t>
            </a:r>
          </a:p>
          <a:p>
            <a:r>
              <a:rPr lang="ko-KR" altLang="en-US" baseline="0" dirty="0" smtClean="0"/>
              <a:t>동전 먹으면 </a:t>
            </a:r>
            <a:r>
              <a:rPr lang="en-US" altLang="ko-KR" baseline="0" dirty="0" smtClean="0"/>
              <a:t>+1</a:t>
            </a:r>
          </a:p>
          <a:p>
            <a:r>
              <a:rPr lang="ko-KR" altLang="en-US" baseline="0" dirty="0" smtClean="0"/>
              <a:t>그리고 결과를 네트워크에 반영</a:t>
            </a:r>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BF3CC918-B496-4F01-9E45-455917C9FBEA}" type="slidenum">
              <a:rPr lang="en-US" altLang="ko-KR" smtClean="0"/>
              <a:pPr>
                <a:defRPr/>
              </a:pPr>
              <a:t>8</a:t>
            </a:fld>
            <a:endParaRPr lang="en-US" altLang="ko-KR"/>
          </a:p>
        </p:txBody>
      </p:sp>
    </p:spTree>
    <p:extLst>
      <p:ext uri="{BB962C8B-B14F-4D97-AF65-F5344CB8AC3E}">
        <p14:creationId xmlns:p14="http://schemas.microsoft.com/office/powerpoint/2010/main" val="220869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Q</a:t>
            </a:r>
            <a:r>
              <a:rPr lang="ko-KR" altLang="en-US" baseline="0" dirty="0" smtClean="0"/>
              <a:t>값이 가장 높은 </a:t>
            </a:r>
            <a:r>
              <a:rPr lang="en-US" altLang="ko-KR" baseline="0" dirty="0" smtClean="0"/>
              <a:t>action</a:t>
            </a:r>
            <a:r>
              <a:rPr lang="ko-KR" altLang="en-US" baseline="0" dirty="0" smtClean="0"/>
              <a:t>선택</a:t>
            </a:r>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BF3CC918-B496-4F01-9E45-455917C9FBEA}" type="slidenum">
              <a:rPr lang="en-US" altLang="ko-KR" smtClean="0"/>
              <a:pPr>
                <a:defRPr/>
              </a:pPr>
              <a:t>9</a:t>
            </a:fld>
            <a:endParaRPr lang="en-US" altLang="ko-KR"/>
          </a:p>
        </p:txBody>
      </p:sp>
    </p:spTree>
    <p:extLst>
      <p:ext uri="{BB962C8B-B14F-4D97-AF65-F5344CB8AC3E}">
        <p14:creationId xmlns:p14="http://schemas.microsoft.com/office/powerpoint/2010/main" val="1893585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aseline="0" dirty="0" smtClean="0"/>
              <a:t>학습이 충분히 된 경우</a:t>
            </a:r>
            <a:endParaRPr lang="en-US" altLang="ko-KR" baseline="0" dirty="0" smtClean="0"/>
          </a:p>
          <a:p>
            <a:r>
              <a:rPr lang="ko-KR" altLang="en-US" baseline="0" dirty="0" smtClean="0"/>
              <a:t>첫번째 그림에서는 점프해서 점수 먹는게 </a:t>
            </a:r>
            <a:r>
              <a:rPr lang="ko-KR" altLang="en-US" baseline="0" dirty="0" err="1" smtClean="0"/>
              <a:t>리워드</a:t>
            </a:r>
            <a:r>
              <a:rPr lang="ko-KR" altLang="en-US" baseline="0" dirty="0" smtClean="0"/>
              <a:t> 높임</a:t>
            </a:r>
            <a:endParaRPr lang="en-US" altLang="ko-KR" baseline="0" dirty="0" smtClean="0"/>
          </a:p>
          <a:p>
            <a:r>
              <a:rPr lang="ko-KR" altLang="en-US" baseline="0" dirty="0" smtClean="0"/>
              <a:t>두번째 그림에는 슬라이드해야 </a:t>
            </a:r>
            <a:r>
              <a:rPr lang="ko-KR" altLang="en-US" baseline="0" dirty="0" err="1" smtClean="0"/>
              <a:t>부딛히지</a:t>
            </a:r>
            <a:r>
              <a:rPr lang="ko-KR" altLang="en-US" baseline="0" dirty="0" smtClean="0"/>
              <a:t> 않고 점수 획득</a:t>
            </a:r>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BF3CC918-B496-4F01-9E45-455917C9FBEA}" type="slidenum">
              <a:rPr lang="en-US" altLang="ko-KR" smtClean="0"/>
              <a:pPr>
                <a:defRPr/>
              </a:pPr>
              <a:t>10</a:t>
            </a:fld>
            <a:endParaRPr lang="en-US" altLang="ko-KR"/>
          </a:p>
        </p:txBody>
      </p:sp>
    </p:spTree>
    <p:extLst>
      <p:ext uri="{BB962C8B-B14F-4D97-AF65-F5344CB8AC3E}">
        <p14:creationId xmlns:p14="http://schemas.microsoft.com/office/powerpoint/2010/main" val="1124360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제목 슬라이드">
    <p:spTree>
      <p:nvGrpSpPr>
        <p:cNvPr id="1" name=""/>
        <p:cNvGrpSpPr/>
        <p:nvPr/>
      </p:nvGrpSpPr>
      <p:grpSpPr>
        <a:xfrm>
          <a:off x="0" y="0"/>
          <a:ext cx="0" cy="0"/>
          <a:chOff x="0" y="0"/>
          <a:chExt cx="0" cy="0"/>
        </a:xfrm>
      </p:grpSpPr>
      <p:sp>
        <p:nvSpPr>
          <p:cNvPr id="4" name="Line 5"/>
          <p:cNvSpPr>
            <a:spLocks noChangeShapeType="1"/>
          </p:cNvSpPr>
          <p:nvPr/>
        </p:nvSpPr>
        <p:spPr bwMode="auto">
          <a:xfrm>
            <a:off x="396875" y="981075"/>
            <a:ext cx="8305800" cy="0"/>
          </a:xfrm>
          <a:prstGeom prst="line">
            <a:avLst/>
          </a:prstGeom>
          <a:noFill/>
          <a:ln w="127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5" name="Line 12"/>
          <p:cNvSpPr>
            <a:spLocks noChangeShapeType="1"/>
          </p:cNvSpPr>
          <p:nvPr/>
        </p:nvSpPr>
        <p:spPr bwMode="auto">
          <a:xfrm>
            <a:off x="395288" y="6065838"/>
            <a:ext cx="8305800" cy="0"/>
          </a:xfrm>
          <a:prstGeom prst="line">
            <a:avLst/>
          </a:prstGeom>
          <a:noFill/>
          <a:ln w="127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pic>
        <p:nvPicPr>
          <p:cNvPr id="6"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0" y="5411788"/>
            <a:ext cx="1512888"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4">
            <a:extLst/>
          </p:cNvPr>
          <p:cNvSpPr>
            <a:spLocks noChangeArrowheads="1"/>
          </p:cNvSpPr>
          <p:nvPr/>
        </p:nvSpPr>
        <p:spPr bwMode="auto">
          <a:xfrm>
            <a:off x="0" y="0"/>
            <a:ext cx="9144000" cy="404813"/>
          </a:xfrm>
          <a:prstGeom prst="rect">
            <a:avLst/>
          </a:prstGeom>
          <a:solidFill>
            <a:srgbClr val="990033"/>
          </a:solidFill>
          <a:ln w="9525" algn="ctr">
            <a:solidFill>
              <a:srgbClr val="990033"/>
            </a:solidFill>
            <a:miter lim="800000"/>
            <a:headEnd/>
            <a:tailEnd/>
          </a:ln>
        </p:spPr>
        <p:txBody>
          <a:bodyPr anchor="ctr">
            <a:spAutoFit/>
          </a:bodyPr>
          <a:lstStyle>
            <a:lvl1pPr latinLnBrk="1">
              <a:defRPr kumimoji="1" sz="2400">
                <a:solidFill>
                  <a:schemeClr val="tx1"/>
                </a:solidFill>
                <a:latin typeface="Arial" panose="020B0604020202020204" pitchFamily="34" charset="0"/>
                <a:ea typeface="굴림" panose="020B0600000101010101" pitchFamily="50" charset="-127"/>
              </a:defRPr>
            </a:lvl1pPr>
            <a:lvl2pPr marL="742950" indent="-285750" latinLnBrk="1">
              <a:defRPr kumimoji="1" sz="2400">
                <a:solidFill>
                  <a:schemeClr val="tx1"/>
                </a:solidFill>
                <a:latin typeface="Arial" panose="020B0604020202020204" pitchFamily="34" charset="0"/>
                <a:ea typeface="굴림" panose="020B0600000101010101" pitchFamily="50" charset="-127"/>
              </a:defRPr>
            </a:lvl2pPr>
            <a:lvl3pPr marL="1143000" indent="-228600" latinLnBrk="1">
              <a:defRPr kumimoji="1" sz="2400">
                <a:solidFill>
                  <a:schemeClr val="tx1"/>
                </a:solidFill>
                <a:latin typeface="Arial" panose="020B0604020202020204" pitchFamily="34" charset="0"/>
                <a:ea typeface="굴림" panose="020B0600000101010101" pitchFamily="50" charset="-127"/>
              </a:defRPr>
            </a:lvl3pPr>
            <a:lvl4pPr marL="1600200" indent="-228600" latinLnBrk="1">
              <a:defRPr kumimoji="1" sz="2400">
                <a:solidFill>
                  <a:schemeClr val="tx1"/>
                </a:solidFill>
                <a:latin typeface="Arial" panose="020B0604020202020204" pitchFamily="34" charset="0"/>
                <a:ea typeface="굴림" panose="020B0600000101010101" pitchFamily="50" charset="-127"/>
              </a:defRPr>
            </a:lvl4pPr>
            <a:lvl5pPr marL="2057400" indent="-228600" latinLnBrk="1">
              <a:defRPr kumimoji="1" sz="2400">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굴림" panose="020B0600000101010101" pitchFamily="50" charset="-127"/>
              </a:defRPr>
            </a:lvl9pPr>
          </a:lstStyle>
          <a:p>
            <a:pPr eaLnBrk="1" hangingPunct="1">
              <a:defRPr/>
            </a:pPr>
            <a:endParaRPr lang="ko-KR" altLang="en-US"/>
          </a:p>
        </p:txBody>
      </p:sp>
      <p:sp>
        <p:nvSpPr>
          <p:cNvPr id="8" name="Rectangle 15">
            <a:extLst/>
          </p:cNvPr>
          <p:cNvSpPr>
            <a:spLocks noChangeArrowheads="1"/>
          </p:cNvSpPr>
          <p:nvPr/>
        </p:nvSpPr>
        <p:spPr bwMode="auto">
          <a:xfrm>
            <a:off x="0" y="6669088"/>
            <a:ext cx="9144000" cy="188912"/>
          </a:xfrm>
          <a:prstGeom prst="rect">
            <a:avLst/>
          </a:prstGeom>
          <a:solidFill>
            <a:srgbClr val="990033"/>
          </a:solidFill>
          <a:ln w="9525" algn="ctr">
            <a:solidFill>
              <a:srgbClr val="990033"/>
            </a:solidFill>
            <a:miter lim="800000"/>
            <a:headEnd/>
            <a:tailEnd/>
          </a:ln>
        </p:spPr>
        <p:txBody>
          <a:bodyPr anchor="ctr">
            <a:spAutoFit/>
          </a:bodyPr>
          <a:lstStyle>
            <a:lvl1pPr latinLnBrk="1">
              <a:defRPr kumimoji="1" sz="2400">
                <a:solidFill>
                  <a:schemeClr val="tx1"/>
                </a:solidFill>
                <a:latin typeface="Arial" panose="020B0604020202020204" pitchFamily="34" charset="0"/>
                <a:ea typeface="굴림" panose="020B0600000101010101" pitchFamily="50" charset="-127"/>
              </a:defRPr>
            </a:lvl1pPr>
            <a:lvl2pPr marL="742950" indent="-285750" latinLnBrk="1">
              <a:defRPr kumimoji="1" sz="2400">
                <a:solidFill>
                  <a:schemeClr val="tx1"/>
                </a:solidFill>
                <a:latin typeface="Arial" panose="020B0604020202020204" pitchFamily="34" charset="0"/>
                <a:ea typeface="굴림" panose="020B0600000101010101" pitchFamily="50" charset="-127"/>
              </a:defRPr>
            </a:lvl2pPr>
            <a:lvl3pPr marL="1143000" indent="-228600" latinLnBrk="1">
              <a:defRPr kumimoji="1" sz="2400">
                <a:solidFill>
                  <a:schemeClr val="tx1"/>
                </a:solidFill>
                <a:latin typeface="Arial" panose="020B0604020202020204" pitchFamily="34" charset="0"/>
                <a:ea typeface="굴림" panose="020B0600000101010101" pitchFamily="50" charset="-127"/>
              </a:defRPr>
            </a:lvl3pPr>
            <a:lvl4pPr marL="1600200" indent="-228600" latinLnBrk="1">
              <a:defRPr kumimoji="1" sz="2400">
                <a:solidFill>
                  <a:schemeClr val="tx1"/>
                </a:solidFill>
                <a:latin typeface="Arial" panose="020B0604020202020204" pitchFamily="34" charset="0"/>
                <a:ea typeface="굴림" panose="020B0600000101010101" pitchFamily="50" charset="-127"/>
              </a:defRPr>
            </a:lvl4pPr>
            <a:lvl5pPr marL="2057400" indent="-228600" latinLnBrk="1">
              <a:defRPr kumimoji="1" sz="2400">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굴림" panose="020B0600000101010101" pitchFamily="50" charset="-127"/>
              </a:defRPr>
            </a:lvl9pPr>
          </a:lstStyle>
          <a:p>
            <a:pPr eaLnBrk="1" hangingPunct="1">
              <a:defRPr/>
            </a:pPr>
            <a:endParaRPr lang="ko-KR" altLang="en-US"/>
          </a:p>
        </p:txBody>
      </p:sp>
      <p:sp>
        <p:nvSpPr>
          <p:cNvPr id="2" name="제목 1"/>
          <p:cNvSpPr>
            <a:spLocks noGrp="1"/>
          </p:cNvSpPr>
          <p:nvPr>
            <p:ph type="ctrTitle"/>
          </p:nvPr>
        </p:nvSpPr>
        <p:spPr>
          <a:xfrm>
            <a:off x="685800" y="2130425"/>
            <a:ext cx="7772400" cy="1470025"/>
          </a:xfrm>
        </p:spPr>
        <p:txBody>
          <a:bodyPr/>
          <a:lstStyle>
            <a:lvl1pPr algn="ctr">
              <a:defRPr/>
            </a:lvl1pPr>
          </a:lstStyle>
          <a:p>
            <a:r>
              <a:rPr lang="ko-KR" altLang="en-US" dirty="0"/>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9" name="날짜 개체 틀 3">
            <a:extLst/>
          </p:cNvPr>
          <p:cNvSpPr>
            <a:spLocks noGrp="1"/>
          </p:cNvSpPr>
          <p:nvPr>
            <p:ph type="dt" sz="half" idx="10"/>
          </p:nvPr>
        </p:nvSpPr>
        <p:spPr>
          <a:xfrm>
            <a:off x="457200" y="6356350"/>
            <a:ext cx="2133600" cy="365125"/>
          </a:xfrm>
          <a:prstGeom prst="rect">
            <a:avLst/>
          </a:prstGeom>
        </p:spPr>
        <p:txBody>
          <a:bodyPr/>
          <a:lstStyle>
            <a:lvl1pPr eaLnBrk="1" latinLnBrk="1" hangingPunct="1">
              <a:defRPr>
                <a:latin typeface="Arial" charset="0"/>
                <a:ea typeface="굴림" charset="-127"/>
              </a:defRPr>
            </a:lvl1pPr>
          </a:lstStyle>
          <a:p>
            <a:pPr>
              <a:defRPr/>
            </a:pPr>
            <a:endParaRPr lang="en-US" altLang="ko-KR"/>
          </a:p>
        </p:txBody>
      </p:sp>
      <p:sp>
        <p:nvSpPr>
          <p:cNvPr id="10" name="바닥글 개체 틀 4">
            <a:extLst/>
          </p:cNvPr>
          <p:cNvSpPr>
            <a:spLocks noGrp="1"/>
          </p:cNvSpPr>
          <p:nvPr>
            <p:ph type="ftr" sz="quarter" idx="11"/>
          </p:nvPr>
        </p:nvSpPr>
        <p:spPr>
          <a:xfrm>
            <a:off x="4714875" y="5357813"/>
            <a:ext cx="2895600" cy="365125"/>
          </a:xfrm>
          <a:prstGeom prst="rect">
            <a:avLst/>
          </a:prstGeom>
        </p:spPr>
        <p:txBody>
          <a:bodyPr/>
          <a:lstStyle>
            <a:lvl1pPr eaLnBrk="1" latinLnBrk="1" hangingPunct="1">
              <a:defRPr>
                <a:latin typeface="Arial" charset="0"/>
                <a:ea typeface="굴림" charset="-127"/>
              </a:defRPr>
            </a:lvl1pPr>
          </a:lstStyle>
          <a:p>
            <a:pPr>
              <a:defRPr/>
            </a:pPr>
            <a:r>
              <a:rPr lang="en-US" altLang="ko-KR" smtClean="0"/>
              <a:t>1)</a:t>
            </a:r>
            <a:endParaRPr lang="en-US" altLang="ko-KR"/>
          </a:p>
        </p:txBody>
      </p:sp>
    </p:spTree>
    <p:extLst>
      <p:ext uri="{BB962C8B-B14F-4D97-AF65-F5344CB8AC3E}">
        <p14:creationId xmlns:p14="http://schemas.microsoft.com/office/powerpoint/2010/main" val="149635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77025" y="227013"/>
            <a:ext cx="2071688" cy="601027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27013"/>
            <a:ext cx="6067425" cy="601027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829394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cSld name="제목, 내용 및 내용 2개">
    <p:spTree>
      <p:nvGrpSpPr>
        <p:cNvPr id="1" name=""/>
        <p:cNvGrpSpPr/>
        <p:nvPr/>
      </p:nvGrpSpPr>
      <p:grpSpPr>
        <a:xfrm>
          <a:off x="0" y="0"/>
          <a:ext cx="0" cy="0"/>
          <a:chOff x="0" y="0"/>
          <a:chExt cx="0" cy="0"/>
        </a:xfrm>
      </p:grpSpPr>
      <p:sp>
        <p:nvSpPr>
          <p:cNvPr id="6" name="Text Box 41">
            <a:extLst/>
          </p:cNvPr>
          <p:cNvSpPr txBox="1">
            <a:spLocks noChangeArrowheads="1"/>
          </p:cNvSpPr>
          <p:nvPr/>
        </p:nvSpPr>
        <p:spPr bwMode="auto">
          <a:xfrm>
            <a:off x="3492500" y="6362700"/>
            <a:ext cx="2112963" cy="307975"/>
          </a:xfrm>
          <a:prstGeom prst="rect">
            <a:avLst/>
          </a:prstGeom>
          <a:noFill/>
          <a:ln w="9525" algn="ctr">
            <a:noFill/>
            <a:miter lim="800000"/>
            <a:headEnd/>
            <a:tailEnd/>
          </a:ln>
          <a:effectLst/>
        </p:spPr>
        <p:txBody>
          <a:bodyPr wrap="none">
            <a:spAutoFit/>
          </a:bodyPr>
          <a:lstStyle/>
          <a:p>
            <a:pPr eaLnBrk="1" latinLnBrk="1" hangingPunct="1">
              <a:defRPr/>
            </a:pPr>
            <a:r>
              <a:rPr lang="en-US" altLang="ko-KR" sz="1400" b="1" dirty="0">
                <a:solidFill>
                  <a:srgbClr val="990033"/>
                </a:solidFill>
                <a:effectLst>
                  <a:outerShdw blurRad="38100" dist="38100" dir="2700000" algn="tl">
                    <a:srgbClr val="C0C0C0"/>
                  </a:outerShdw>
                </a:effectLst>
                <a:latin typeface="Arial" charset="0"/>
                <a:ea typeface="굴림" charset="-127"/>
              </a:rPr>
              <a:t>MCNL                     CSE</a:t>
            </a:r>
          </a:p>
        </p:txBody>
      </p:sp>
      <p:pic>
        <p:nvPicPr>
          <p:cNvPr id="7"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6175375"/>
            <a:ext cx="8921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a:xfrm>
            <a:off x="685800" y="304800"/>
            <a:ext cx="7772400" cy="1143000"/>
          </a:xfrm>
        </p:spPr>
        <p:txBody>
          <a:bodyPr/>
          <a:lstStyle/>
          <a:p>
            <a:r>
              <a:rPr lang="ko-KR" altLang="en-US"/>
              <a:t>마스터 제목 스타일 편집</a:t>
            </a:r>
          </a:p>
        </p:txBody>
      </p:sp>
      <p:sp>
        <p:nvSpPr>
          <p:cNvPr id="3" name="내용 개체 틀 2"/>
          <p:cNvSpPr>
            <a:spLocks noGrp="1"/>
          </p:cNvSpPr>
          <p:nvPr>
            <p:ph sz="half" idx="1"/>
          </p:nvPr>
        </p:nvSpPr>
        <p:spPr>
          <a:xfrm>
            <a:off x="1371600" y="1752600"/>
            <a:ext cx="3467100" cy="43434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4991100" y="1752600"/>
            <a:ext cx="3467100" cy="20955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4991100" y="4000500"/>
            <a:ext cx="3467100" cy="20955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11385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제목, 텍스트 및 내용 2개">
    <p:spTree>
      <p:nvGrpSpPr>
        <p:cNvPr id="1" name=""/>
        <p:cNvGrpSpPr/>
        <p:nvPr/>
      </p:nvGrpSpPr>
      <p:grpSpPr>
        <a:xfrm>
          <a:off x="0" y="0"/>
          <a:ext cx="0" cy="0"/>
          <a:chOff x="0" y="0"/>
          <a:chExt cx="0" cy="0"/>
        </a:xfrm>
      </p:grpSpPr>
      <p:sp>
        <p:nvSpPr>
          <p:cNvPr id="6" name="Text Box 41">
            <a:extLst/>
          </p:cNvPr>
          <p:cNvSpPr txBox="1">
            <a:spLocks noChangeArrowheads="1"/>
          </p:cNvSpPr>
          <p:nvPr/>
        </p:nvSpPr>
        <p:spPr bwMode="auto">
          <a:xfrm>
            <a:off x="3492500" y="6362700"/>
            <a:ext cx="2112963" cy="307975"/>
          </a:xfrm>
          <a:prstGeom prst="rect">
            <a:avLst/>
          </a:prstGeom>
          <a:noFill/>
          <a:ln w="9525" algn="ctr">
            <a:noFill/>
            <a:miter lim="800000"/>
            <a:headEnd/>
            <a:tailEnd/>
          </a:ln>
          <a:effectLst/>
        </p:spPr>
        <p:txBody>
          <a:bodyPr wrap="none">
            <a:spAutoFit/>
          </a:bodyPr>
          <a:lstStyle/>
          <a:p>
            <a:pPr eaLnBrk="1" latinLnBrk="1" hangingPunct="1">
              <a:defRPr/>
            </a:pPr>
            <a:r>
              <a:rPr lang="en-US" altLang="ko-KR" sz="1400" b="1" dirty="0">
                <a:solidFill>
                  <a:srgbClr val="990033"/>
                </a:solidFill>
                <a:effectLst>
                  <a:outerShdw blurRad="38100" dist="38100" dir="2700000" algn="tl">
                    <a:srgbClr val="C0C0C0"/>
                  </a:outerShdw>
                </a:effectLst>
                <a:latin typeface="Arial" charset="0"/>
                <a:ea typeface="굴림" charset="-127"/>
              </a:rPr>
              <a:t>MCNL                     CSE</a:t>
            </a:r>
          </a:p>
        </p:txBody>
      </p:sp>
      <p:pic>
        <p:nvPicPr>
          <p:cNvPr id="7"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6175375"/>
            <a:ext cx="8921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a:xfrm>
            <a:off x="457200" y="227013"/>
            <a:ext cx="8291513" cy="681037"/>
          </a:xfrm>
        </p:spPr>
        <p:txBody>
          <a:bodyPr/>
          <a:lstStyle/>
          <a:p>
            <a:r>
              <a:rPr lang="ko-KR" altLang="en-US"/>
              <a:t>마스터 제목 스타일 편집</a:t>
            </a:r>
          </a:p>
        </p:txBody>
      </p:sp>
      <p:sp>
        <p:nvSpPr>
          <p:cNvPr id="3" name="텍스트 개체 틀 2"/>
          <p:cNvSpPr>
            <a:spLocks noGrp="1"/>
          </p:cNvSpPr>
          <p:nvPr>
            <p:ph type="body" sz="half" idx="1"/>
          </p:nvPr>
        </p:nvSpPr>
        <p:spPr>
          <a:xfrm>
            <a:off x="468313" y="1052513"/>
            <a:ext cx="4038600" cy="51847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4659313" y="1052513"/>
            <a:ext cx="4038600" cy="251618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4659313" y="3721100"/>
            <a:ext cx="4038600" cy="25161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08516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4" name="Text Box 41">
            <a:extLst/>
          </p:cNvPr>
          <p:cNvSpPr txBox="1">
            <a:spLocks noChangeArrowheads="1"/>
          </p:cNvSpPr>
          <p:nvPr/>
        </p:nvSpPr>
        <p:spPr bwMode="auto">
          <a:xfrm>
            <a:off x="3451225" y="6362700"/>
            <a:ext cx="2112963" cy="307975"/>
          </a:xfrm>
          <a:prstGeom prst="rect">
            <a:avLst/>
          </a:prstGeom>
          <a:noFill/>
          <a:ln w="9525" algn="ctr">
            <a:noFill/>
            <a:miter lim="800000"/>
            <a:headEnd/>
            <a:tailEnd/>
          </a:ln>
          <a:effectLst/>
        </p:spPr>
        <p:txBody>
          <a:bodyPr wrap="none">
            <a:spAutoFit/>
          </a:bodyPr>
          <a:lstStyle/>
          <a:p>
            <a:pPr eaLnBrk="1" latinLnBrk="1" hangingPunct="1">
              <a:defRPr/>
            </a:pPr>
            <a:r>
              <a:rPr lang="en-US" altLang="ko-KR" sz="1400" b="1" dirty="0">
                <a:solidFill>
                  <a:srgbClr val="990033"/>
                </a:solidFill>
                <a:effectLst>
                  <a:outerShdw blurRad="38100" dist="38100" dir="2700000" algn="tl">
                    <a:srgbClr val="C0C0C0"/>
                  </a:outerShdw>
                </a:effectLst>
                <a:latin typeface="Arial" charset="0"/>
                <a:ea typeface="굴림" charset="-127"/>
              </a:rPr>
              <a:t>MCNL                     CSE</a:t>
            </a:r>
          </a:p>
        </p:txBody>
      </p:sp>
      <p:pic>
        <p:nvPicPr>
          <p:cNvPr id="5"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2100" y="6175375"/>
            <a:ext cx="8921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normAutofit/>
          </a:bodyPr>
          <a:lstStyle>
            <a:lvl1pPr>
              <a:buClr>
                <a:srgbClr val="990033"/>
              </a:buClr>
              <a:buFont typeface="Wingdings" pitchFamily="2" charset="2"/>
              <a:buChar char="q"/>
              <a:defRPr sz="2400"/>
            </a:lvl1pPr>
            <a:lvl2pPr>
              <a:buClr>
                <a:srgbClr val="990033"/>
              </a:buClr>
              <a:defRPr sz="2000"/>
            </a:lvl2pPr>
            <a:lvl3pPr>
              <a:buClr>
                <a:srgbClr val="990033"/>
              </a:buClr>
              <a:defRPr sz="1800"/>
            </a:lvl3pPr>
            <a:lvl4pPr>
              <a:buClr>
                <a:srgbClr val="990033"/>
              </a:buClr>
              <a:defRPr sz="1600"/>
            </a:lvl4pPr>
            <a:lvl5pPr>
              <a:buClr>
                <a:srgbClr val="990033"/>
              </a:buClr>
              <a:defRPr sz="16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a:extLst/>
          </p:cNvPr>
          <p:cNvSpPr>
            <a:spLocks noGrp="1"/>
          </p:cNvSpPr>
          <p:nvPr>
            <p:ph type="sldNum" sz="quarter" idx="10"/>
          </p:nvPr>
        </p:nvSpPr>
        <p:spPr/>
        <p:txBody>
          <a:bodyPr/>
          <a:lstStyle>
            <a:lvl1pPr>
              <a:defRPr/>
            </a:lvl1pPr>
          </a:lstStyle>
          <a:p>
            <a:pPr>
              <a:defRPr/>
            </a:pPr>
            <a:fld id="{3AC61161-2E5C-46D0-95EC-509A5D61BACE}" type="slidenum">
              <a:rPr lang="en-US" altLang="ko-KR" smtClean="0"/>
              <a:pPr>
                <a:defRPr/>
              </a:pPr>
              <a:t>‹#›</a:t>
            </a:fld>
            <a:endParaRPr lang="en-US" altLang="ko-KR" dirty="0"/>
          </a:p>
        </p:txBody>
      </p:sp>
    </p:spTree>
    <p:extLst>
      <p:ext uri="{BB962C8B-B14F-4D97-AF65-F5344CB8AC3E}">
        <p14:creationId xmlns:p14="http://schemas.microsoft.com/office/powerpoint/2010/main" val="99383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4" name="Text Box 41">
            <a:extLst/>
          </p:cNvPr>
          <p:cNvSpPr txBox="1">
            <a:spLocks noChangeArrowheads="1"/>
          </p:cNvSpPr>
          <p:nvPr/>
        </p:nvSpPr>
        <p:spPr bwMode="auto">
          <a:xfrm>
            <a:off x="3492500" y="6362700"/>
            <a:ext cx="2112963" cy="307975"/>
          </a:xfrm>
          <a:prstGeom prst="rect">
            <a:avLst/>
          </a:prstGeom>
          <a:noFill/>
          <a:ln w="9525" algn="ctr">
            <a:noFill/>
            <a:miter lim="800000"/>
            <a:headEnd/>
            <a:tailEnd/>
          </a:ln>
          <a:effectLst/>
        </p:spPr>
        <p:txBody>
          <a:bodyPr wrap="none">
            <a:spAutoFit/>
          </a:bodyPr>
          <a:lstStyle/>
          <a:p>
            <a:pPr eaLnBrk="1" latinLnBrk="1" hangingPunct="1">
              <a:defRPr/>
            </a:pPr>
            <a:r>
              <a:rPr lang="en-US" altLang="ko-KR" sz="1400" b="1" dirty="0">
                <a:solidFill>
                  <a:srgbClr val="990033"/>
                </a:solidFill>
                <a:effectLst>
                  <a:outerShdw blurRad="38100" dist="38100" dir="2700000" algn="tl">
                    <a:srgbClr val="C0C0C0"/>
                  </a:outerShdw>
                </a:effectLst>
                <a:latin typeface="Arial" charset="0"/>
                <a:ea typeface="굴림" charset="-127"/>
              </a:rPr>
              <a:t>MCNL                     CSE</a:t>
            </a:r>
          </a:p>
        </p:txBody>
      </p:sp>
      <p:pic>
        <p:nvPicPr>
          <p:cNvPr id="5"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6175375"/>
            <a:ext cx="8921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3138817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5" name="Text Box 41">
            <a:extLst/>
          </p:cNvPr>
          <p:cNvSpPr txBox="1">
            <a:spLocks noChangeArrowheads="1"/>
          </p:cNvSpPr>
          <p:nvPr/>
        </p:nvSpPr>
        <p:spPr bwMode="auto">
          <a:xfrm>
            <a:off x="3492500" y="6362700"/>
            <a:ext cx="2112963" cy="307975"/>
          </a:xfrm>
          <a:prstGeom prst="rect">
            <a:avLst/>
          </a:prstGeom>
          <a:noFill/>
          <a:ln w="9525" algn="ctr">
            <a:noFill/>
            <a:miter lim="800000"/>
            <a:headEnd/>
            <a:tailEnd/>
          </a:ln>
          <a:effectLst/>
        </p:spPr>
        <p:txBody>
          <a:bodyPr wrap="none">
            <a:spAutoFit/>
          </a:bodyPr>
          <a:lstStyle/>
          <a:p>
            <a:pPr eaLnBrk="1" latinLnBrk="1" hangingPunct="1">
              <a:defRPr/>
            </a:pPr>
            <a:r>
              <a:rPr lang="en-US" altLang="ko-KR" sz="1400" b="1" dirty="0">
                <a:solidFill>
                  <a:srgbClr val="990033"/>
                </a:solidFill>
                <a:effectLst>
                  <a:outerShdw blurRad="38100" dist="38100" dir="2700000" algn="tl">
                    <a:srgbClr val="C0C0C0"/>
                  </a:outerShdw>
                </a:effectLst>
                <a:latin typeface="Arial" charset="0"/>
                <a:ea typeface="굴림" charset="-127"/>
              </a:rPr>
              <a:t>MCNL                     CSE</a:t>
            </a:r>
          </a:p>
        </p:txBody>
      </p:sp>
      <p:pic>
        <p:nvPicPr>
          <p:cNvPr id="6"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6175375"/>
            <a:ext cx="8921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68313" y="1052513"/>
            <a:ext cx="40386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659313" y="1052513"/>
            <a:ext cx="40386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3414757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7" name="Text Box 41">
            <a:extLst/>
          </p:cNvPr>
          <p:cNvSpPr txBox="1">
            <a:spLocks noChangeArrowheads="1"/>
          </p:cNvSpPr>
          <p:nvPr/>
        </p:nvSpPr>
        <p:spPr bwMode="auto">
          <a:xfrm>
            <a:off x="3492500" y="6362700"/>
            <a:ext cx="2112963" cy="307975"/>
          </a:xfrm>
          <a:prstGeom prst="rect">
            <a:avLst/>
          </a:prstGeom>
          <a:noFill/>
          <a:ln w="9525" algn="ctr">
            <a:noFill/>
            <a:miter lim="800000"/>
            <a:headEnd/>
            <a:tailEnd/>
          </a:ln>
          <a:effectLst/>
        </p:spPr>
        <p:txBody>
          <a:bodyPr wrap="none">
            <a:spAutoFit/>
          </a:bodyPr>
          <a:lstStyle/>
          <a:p>
            <a:pPr eaLnBrk="1" latinLnBrk="1" hangingPunct="1">
              <a:defRPr/>
            </a:pPr>
            <a:r>
              <a:rPr lang="en-US" altLang="ko-KR" sz="1400" b="1" dirty="0">
                <a:solidFill>
                  <a:srgbClr val="990033"/>
                </a:solidFill>
                <a:effectLst>
                  <a:outerShdw blurRad="38100" dist="38100" dir="2700000" algn="tl">
                    <a:srgbClr val="C0C0C0"/>
                  </a:outerShdw>
                </a:effectLst>
                <a:latin typeface="Arial" charset="0"/>
                <a:ea typeface="굴림" charset="-127"/>
              </a:rPr>
              <a:t>MCNL                     CSE</a:t>
            </a:r>
          </a:p>
        </p:txBody>
      </p:sp>
      <p:pic>
        <p:nvPicPr>
          <p:cNvPr id="8"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6175375"/>
            <a:ext cx="8921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7078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3" name="Text Box 41">
            <a:extLst/>
          </p:cNvPr>
          <p:cNvSpPr txBox="1">
            <a:spLocks noChangeArrowheads="1"/>
          </p:cNvSpPr>
          <p:nvPr/>
        </p:nvSpPr>
        <p:spPr bwMode="auto">
          <a:xfrm>
            <a:off x="3492500" y="6362700"/>
            <a:ext cx="2112963" cy="307975"/>
          </a:xfrm>
          <a:prstGeom prst="rect">
            <a:avLst/>
          </a:prstGeom>
          <a:noFill/>
          <a:ln w="9525" algn="ctr">
            <a:noFill/>
            <a:miter lim="800000"/>
            <a:headEnd/>
            <a:tailEnd/>
          </a:ln>
          <a:effectLst/>
        </p:spPr>
        <p:txBody>
          <a:bodyPr wrap="none">
            <a:spAutoFit/>
          </a:bodyPr>
          <a:lstStyle/>
          <a:p>
            <a:pPr eaLnBrk="1" latinLnBrk="1" hangingPunct="1">
              <a:defRPr/>
            </a:pPr>
            <a:r>
              <a:rPr lang="en-US" altLang="ko-KR" sz="1400" b="1" dirty="0">
                <a:solidFill>
                  <a:srgbClr val="990033"/>
                </a:solidFill>
                <a:effectLst>
                  <a:outerShdw blurRad="38100" dist="38100" dir="2700000" algn="tl">
                    <a:srgbClr val="C0C0C0"/>
                  </a:outerShdw>
                </a:effectLst>
                <a:latin typeface="Arial" charset="0"/>
                <a:ea typeface="굴림" charset="-127"/>
              </a:rPr>
              <a:t>MCNL                     CSE</a:t>
            </a:r>
          </a:p>
        </p:txBody>
      </p:sp>
      <p:pic>
        <p:nvPicPr>
          <p:cNvPr id="4"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6175375"/>
            <a:ext cx="8921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50443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5" name="Text Box 41">
            <a:extLst/>
          </p:cNvPr>
          <p:cNvSpPr txBox="1">
            <a:spLocks noChangeArrowheads="1"/>
          </p:cNvSpPr>
          <p:nvPr/>
        </p:nvSpPr>
        <p:spPr bwMode="auto">
          <a:xfrm>
            <a:off x="3492500" y="6362700"/>
            <a:ext cx="2112963" cy="307975"/>
          </a:xfrm>
          <a:prstGeom prst="rect">
            <a:avLst/>
          </a:prstGeom>
          <a:noFill/>
          <a:ln w="9525" algn="ctr">
            <a:noFill/>
            <a:miter lim="800000"/>
            <a:headEnd/>
            <a:tailEnd/>
          </a:ln>
          <a:effectLst/>
        </p:spPr>
        <p:txBody>
          <a:bodyPr wrap="none">
            <a:spAutoFit/>
          </a:bodyPr>
          <a:lstStyle/>
          <a:p>
            <a:pPr eaLnBrk="1" latinLnBrk="1" hangingPunct="1">
              <a:defRPr/>
            </a:pPr>
            <a:r>
              <a:rPr lang="en-US" altLang="ko-KR" sz="1400" b="1" dirty="0">
                <a:solidFill>
                  <a:srgbClr val="990033"/>
                </a:solidFill>
                <a:effectLst>
                  <a:outerShdw blurRad="38100" dist="38100" dir="2700000" algn="tl">
                    <a:srgbClr val="C0C0C0"/>
                  </a:outerShdw>
                </a:effectLst>
                <a:latin typeface="Arial" charset="0"/>
                <a:ea typeface="굴림" charset="-127"/>
              </a:rPr>
              <a:t>MCNL                     CSE</a:t>
            </a:r>
          </a:p>
        </p:txBody>
      </p:sp>
      <p:pic>
        <p:nvPicPr>
          <p:cNvPr id="6"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6175375"/>
            <a:ext cx="8921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3901016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5" name="Text Box 41">
            <a:extLst/>
          </p:cNvPr>
          <p:cNvSpPr txBox="1">
            <a:spLocks noChangeArrowheads="1"/>
          </p:cNvSpPr>
          <p:nvPr/>
        </p:nvSpPr>
        <p:spPr bwMode="auto">
          <a:xfrm>
            <a:off x="3492500" y="6362700"/>
            <a:ext cx="2112963" cy="307975"/>
          </a:xfrm>
          <a:prstGeom prst="rect">
            <a:avLst/>
          </a:prstGeom>
          <a:noFill/>
          <a:ln w="9525" algn="ctr">
            <a:noFill/>
            <a:miter lim="800000"/>
            <a:headEnd/>
            <a:tailEnd/>
          </a:ln>
          <a:effectLst/>
        </p:spPr>
        <p:txBody>
          <a:bodyPr wrap="none">
            <a:spAutoFit/>
          </a:bodyPr>
          <a:lstStyle/>
          <a:p>
            <a:pPr eaLnBrk="1" latinLnBrk="1" hangingPunct="1">
              <a:defRPr/>
            </a:pPr>
            <a:r>
              <a:rPr lang="en-US" altLang="ko-KR" sz="1400" b="1" dirty="0">
                <a:solidFill>
                  <a:srgbClr val="990033"/>
                </a:solidFill>
                <a:effectLst>
                  <a:outerShdw blurRad="38100" dist="38100" dir="2700000" algn="tl">
                    <a:srgbClr val="C0C0C0"/>
                  </a:outerShdw>
                </a:effectLst>
                <a:latin typeface="Arial" charset="0"/>
                <a:ea typeface="굴림" charset="-127"/>
              </a:rPr>
              <a:t>MCNL                     CSE</a:t>
            </a:r>
          </a:p>
        </p:txBody>
      </p:sp>
      <p:pic>
        <p:nvPicPr>
          <p:cNvPr id="6"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6175375"/>
            <a:ext cx="8921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90694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4" name="Text Box 41">
            <a:extLst/>
          </p:cNvPr>
          <p:cNvSpPr txBox="1">
            <a:spLocks noChangeArrowheads="1"/>
          </p:cNvSpPr>
          <p:nvPr/>
        </p:nvSpPr>
        <p:spPr bwMode="auto">
          <a:xfrm>
            <a:off x="3492500" y="6362700"/>
            <a:ext cx="2112963" cy="307975"/>
          </a:xfrm>
          <a:prstGeom prst="rect">
            <a:avLst/>
          </a:prstGeom>
          <a:noFill/>
          <a:ln w="9525" algn="ctr">
            <a:noFill/>
            <a:miter lim="800000"/>
            <a:headEnd/>
            <a:tailEnd/>
          </a:ln>
          <a:effectLst/>
        </p:spPr>
        <p:txBody>
          <a:bodyPr wrap="none">
            <a:spAutoFit/>
          </a:bodyPr>
          <a:lstStyle/>
          <a:p>
            <a:pPr eaLnBrk="1" latinLnBrk="1" hangingPunct="1">
              <a:defRPr/>
            </a:pPr>
            <a:r>
              <a:rPr lang="en-US" altLang="ko-KR" sz="1400" b="1" dirty="0">
                <a:solidFill>
                  <a:srgbClr val="990033"/>
                </a:solidFill>
                <a:effectLst>
                  <a:outerShdw blurRad="38100" dist="38100" dir="2700000" algn="tl">
                    <a:srgbClr val="C0C0C0"/>
                  </a:outerShdw>
                </a:effectLst>
                <a:latin typeface="Arial" charset="0"/>
                <a:ea typeface="굴림" charset="-127"/>
              </a:rPr>
              <a:t>MCNL                     CSE</a:t>
            </a:r>
          </a:p>
        </p:txBody>
      </p:sp>
      <p:pic>
        <p:nvPicPr>
          <p:cNvPr id="5"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6175375"/>
            <a:ext cx="8921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26081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8">
            <a:extLst/>
          </p:cNvPr>
          <p:cNvSpPr>
            <a:spLocks noGrp="1" noChangeArrowheads="1"/>
          </p:cNvSpPr>
          <p:nvPr>
            <p:ph type="title"/>
          </p:nvPr>
        </p:nvSpPr>
        <p:spPr bwMode="auto">
          <a:xfrm>
            <a:off x="457200" y="227013"/>
            <a:ext cx="8291513" cy="681037"/>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p>
            <a:pPr lvl="0"/>
            <a:r>
              <a:rPr lang="en-US" altLang="ko-KR"/>
              <a:t>Click to edit Master title style</a:t>
            </a:r>
          </a:p>
        </p:txBody>
      </p:sp>
      <p:sp>
        <p:nvSpPr>
          <p:cNvPr id="1027" name="Rectangle 26"/>
          <p:cNvSpPr>
            <a:spLocks noGrp="1" noChangeArrowheads="1"/>
          </p:cNvSpPr>
          <p:nvPr>
            <p:ph type="body" idx="1"/>
          </p:nvPr>
        </p:nvSpPr>
        <p:spPr bwMode="auto">
          <a:xfrm>
            <a:off x="468313" y="1052513"/>
            <a:ext cx="82296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문자열 유형을 편집하려면 누르십시오</a:t>
            </a:r>
            <a:r>
              <a:rPr lang="en-US" altLang="ko-KR" smtClean="0"/>
              <a:t>.</a:t>
            </a:r>
          </a:p>
          <a:p>
            <a:pPr lvl="1"/>
            <a:r>
              <a:rPr lang="ko-KR" altLang="en-US" smtClean="0"/>
              <a:t>둘째 수준</a:t>
            </a:r>
          </a:p>
          <a:p>
            <a:pPr lvl="2"/>
            <a:r>
              <a:rPr lang="ko-KR" altLang="en-US" smtClean="0"/>
              <a:t>세째 수준</a:t>
            </a:r>
          </a:p>
          <a:p>
            <a:pPr lvl="3"/>
            <a:r>
              <a:rPr lang="ko-KR" altLang="en-US" smtClean="0"/>
              <a:t>네째 수준</a:t>
            </a:r>
          </a:p>
          <a:p>
            <a:pPr lvl="4"/>
            <a:r>
              <a:rPr lang="ko-KR" altLang="en-US" smtClean="0"/>
              <a:t>다섯째 수준</a:t>
            </a:r>
          </a:p>
        </p:txBody>
      </p:sp>
      <p:sp>
        <p:nvSpPr>
          <p:cNvPr id="1028" name="Line 31"/>
          <p:cNvSpPr>
            <a:spLocks noChangeShapeType="1"/>
          </p:cNvSpPr>
          <p:nvPr/>
        </p:nvSpPr>
        <p:spPr bwMode="auto">
          <a:xfrm>
            <a:off x="396875" y="981075"/>
            <a:ext cx="8305800" cy="0"/>
          </a:xfrm>
          <a:prstGeom prst="line">
            <a:avLst/>
          </a:prstGeom>
          <a:noFill/>
          <a:ln w="127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1029" name="Rectangle 46">
            <a:extLst/>
          </p:cNvPr>
          <p:cNvSpPr>
            <a:spLocks noChangeArrowheads="1"/>
          </p:cNvSpPr>
          <p:nvPr/>
        </p:nvSpPr>
        <p:spPr bwMode="auto">
          <a:xfrm>
            <a:off x="0" y="6788150"/>
            <a:ext cx="9144000" cy="69850"/>
          </a:xfrm>
          <a:prstGeom prst="rect">
            <a:avLst/>
          </a:prstGeom>
          <a:solidFill>
            <a:srgbClr val="990033"/>
          </a:solidFill>
          <a:ln w="9525" algn="ctr">
            <a:solidFill>
              <a:srgbClr val="990033"/>
            </a:solidFill>
            <a:miter lim="800000"/>
            <a:headEnd/>
            <a:tailEnd/>
          </a:ln>
        </p:spPr>
        <p:txBody>
          <a:bodyPr anchor="ctr">
            <a:spAutoFit/>
          </a:bodyPr>
          <a:lstStyle>
            <a:lvl1pPr latinLnBrk="1">
              <a:defRPr kumimoji="1" sz="2400">
                <a:solidFill>
                  <a:schemeClr val="tx1"/>
                </a:solidFill>
                <a:latin typeface="Arial" panose="020B0604020202020204" pitchFamily="34" charset="0"/>
                <a:ea typeface="굴림" panose="020B0600000101010101" pitchFamily="50" charset="-127"/>
              </a:defRPr>
            </a:lvl1pPr>
            <a:lvl2pPr marL="742950" indent="-285750" latinLnBrk="1">
              <a:defRPr kumimoji="1" sz="2400">
                <a:solidFill>
                  <a:schemeClr val="tx1"/>
                </a:solidFill>
                <a:latin typeface="Arial" panose="020B0604020202020204" pitchFamily="34" charset="0"/>
                <a:ea typeface="굴림" panose="020B0600000101010101" pitchFamily="50" charset="-127"/>
              </a:defRPr>
            </a:lvl2pPr>
            <a:lvl3pPr marL="1143000" indent="-228600" latinLnBrk="1">
              <a:defRPr kumimoji="1" sz="2400">
                <a:solidFill>
                  <a:schemeClr val="tx1"/>
                </a:solidFill>
                <a:latin typeface="Arial" panose="020B0604020202020204" pitchFamily="34" charset="0"/>
                <a:ea typeface="굴림" panose="020B0600000101010101" pitchFamily="50" charset="-127"/>
              </a:defRPr>
            </a:lvl3pPr>
            <a:lvl4pPr marL="1600200" indent="-228600" latinLnBrk="1">
              <a:defRPr kumimoji="1" sz="2400">
                <a:solidFill>
                  <a:schemeClr val="tx1"/>
                </a:solidFill>
                <a:latin typeface="Arial" panose="020B0604020202020204" pitchFamily="34" charset="0"/>
                <a:ea typeface="굴림" panose="020B0600000101010101" pitchFamily="50" charset="-127"/>
              </a:defRPr>
            </a:lvl4pPr>
            <a:lvl5pPr marL="2057400" indent="-228600" latinLnBrk="1">
              <a:defRPr kumimoji="1" sz="2400">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굴림" panose="020B0600000101010101" pitchFamily="50" charset="-127"/>
              </a:defRPr>
            </a:lvl9pPr>
          </a:lstStyle>
          <a:p>
            <a:pPr eaLnBrk="1" hangingPunct="1">
              <a:defRPr/>
            </a:pPr>
            <a:endParaRPr lang="ko-KR" altLang="en-US"/>
          </a:p>
        </p:txBody>
      </p:sp>
      <p:sp>
        <p:nvSpPr>
          <p:cNvPr id="1030" name="Rectangle 47">
            <a:extLst/>
          </p:cNvPr>
          <p:cNvSpPr>
            <a:spLocks noChangeArrowheads="1"/>
          </p:cNvSpPr>
          <p:nvPr/>
        </p:nvSpPr>
        <p:spPr bwMode="auto">
          <a:xfrm>
            <a:off x="0" y="-3175"/>
            <a:ext cx="9144000" cy="69850"/>
          </a:xfrm>
          <a:prstGeom prst="rect">
            <a:avLst/>
          </a:prstGeom>
          <a:solidFill>
            <a:srgbClr val="990033"/>
          </a:solidFill>
          <a:ln w="9525" algn="ctr">
            <a:solidFill>
              <a:srgbClr val="990033"/>
            </a:solidFill>
            <a:miter lim="800000"/>
            <a:headEnd/>
            <a:tailEnd/>
          </a:ln>
        </p:spPr>
        <p:txBody>
          <a:bodyPr anchor="ctr">
            <a:spAutoFit/>
          </a:bodyPr>
          <a:lstStyle>
            <a:lvl1pPr latinLnBrk="1">
              <a:defRPr kumimoji="1" sz="2400">
                <a:solidFill>
                  <a:schemeClr val="tx1"/>
                </a:solidFill>
                <a:latin typeface="Arial" panose="020B0604020202020204" pitchFamily="34" charset="0"/>
                <a:ea typeface="굴림" panose="020B0600000101010101" pitchFamily="50" charset="-127"/>
              </a:defRPr>
            </a:lvl1pPr>
            <a:lvl2pPr marL="742950" indent="-285750" latinLnBrk="1">
              <a:defRPr kumimoji="1" sz="2400">
                <a:solidFill>
                  <a:schemeClr val="tx1"/>
                </a:solidFill>
                <a:latin typeface="Arial" panose="020B0604020202020204" pitchFamily="34" charset="0"/>
                <a:ea typeface="굴림" panose="020B0600000101010101" pitchFamily="50" charset="-127"/>
              </a:defRPr>
            </a:lvl2pPr>
            <a:lvl3pPr marL="1143000" indent="-228600" latinLnBrk="1">
              <a:defRPr kumimoji="1" sz="2400">
                <a:solidFill>
                  <a:schemeClr val="tx1"/>
                </a:solidFill>
                <a:latin typeface="Arial" panose="020B0604020202020204" pitchFamily="34" charset="0"/>
                <a:ea typeface="굴림" panose="020B0600000101010101" pitchFamily="50" charset="-127"/>
              </a:defRPr>
            </a:lvl3pPr>
            <a:lvl4pPr marL="1600200" indent="-228600" latinLnBrk="1">
              <a:defRPr kumimoji="1" sz="2400">
                <a:solidFill>
                  <a:schemeClr val="tx1"/>
                </a:solidFill>
                <a:latin typeface="Arial" panose="020B0604020202020204" pitchFamily="34" charset="0"/>
                <a:ea typeface="굴림" panose="020B0600000101010101" pitchFamily="50" charset="-127"/>
              </a:defRPr>
            </a:lvl4pPr>
            <a:lvl5pPr marL="2057400" indent="-228600" latinLnBrk="1">
              <a:defRPr kumimoji="1" sz="2400">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굴림" panose="020B0600000101010101" pitchFamily="50" charset="-127"/>
              </a:defRPr>
            </a:lvl9pPr>
          </a:lstStyle>
          <a:p>
            <a:pPr eaLnBrk="1" hangingPunct="1">
              <a:defRPr/>
            </a:pPr>
            <a:endParaRPr lang="ko-KR" altLang="en-US"/>
          </a:p>
        </p:txBody>
      </p:sp>
      <p:sp>
        <p:nvSpPr>
          <p:cNvPr id="7" name="슬라이드 번호 개체 틀 5">
            <a:extLst/>
          </p:cNvPr>
          <p:cNvSpPr>
            <a:spLocks noGrp="1"/>
          </p:cNvSpPr>
          <p:nvPr>
            <p:ph type="sldNum" sz="quarter" idx="4"/>
          </p:nvPr>
        </p:nvSpPr>
        <p:spPr>
          <a:xfrm>
            <a:off x="7924800" y="6416675"/>
            <a:ext cx="762000" cy="365125"/>
          </a:xfrm>
          <a:prstGeom prst="rect">
            <a:avLst/>
          </a:prstGeom>
        </p:spPr>
        <p:txBody>
          <a:bodyPr vert="horz" wrap="square" lIns="91440" tIns="45720" rIns="91440" bIns="45720" numCol="1" anchor="t" anchorCtr="0" compatLnSpc="1">
            <a:prstTxWarp prst="textNoShape">
              <a:avLst/>
            </a:prstTxWarp>
            <a:noAutofit/>
          </a:bodyPr>
          <a:lstStyle>
            <a:lvl1pPr eaLnBrk="1" latinLnBrk="1" hangingPunct="1">
              <a:defRPr sz="1200"/>
            </a:lvl1pPr>
          </a:lstStyle>
          <a:p>
            <a:pPr>
              <a:defRPr/>
            </a:pPr>
            <a:fld id="{E9AC2783-FA6E-4220-8CEA-F6292138BACE}"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5961" r:id="rId1"/>
    <p:sldLayoutId id="2147485962" r:id="rId2"/>
    <p:sldLayoutId id="2147485963" r:id="rId3"/>
    <p:sldLayoutId id="2147485964" r:id="rId4"/>
    <p:sldLayoutId id="2147485965" r:id="rId5"/>
    <p:sldLayoutId id="2147485966" r:id="rId6"/>
    <p:sldLayoutId id="2147485967" r:id="rId7"/>
    <p:sldLayoutId id="2147485968" r:id="rId8"/>
    <p:sldLayoutId id="2147485969" r:id="rId9"/>
    <p:sldLayoutId id="2147485970" r:id="rId10"/>
    <p:sldLayoutId id="2147485971" r:id="rId11"/>
    <p:sldLayoutId id="2147485972" r:id="rId12"/>
  </p:sldLayoutIdLst>
  <p:timing>
    <p:tnLst>
      <p:par>
        <p:cTn id="1" dur="indefinite" restart="never" nodeType="tmRoot"/>
      </p:par>
    </p:tnLst>
  </p:timing>
  <p:hf hdr="0" dt="0"/>
  <p:txStyles>
    <p:titleStyle>
      <a:lvl1pPr algn="r" rtl="0" eaLnBrk="0" fontAlgn="base" hangingPunct="0">
        <a:spcBef>
          <a:spcPct val="0"/>
        </a:spcBef>
        <a:spcAft>
          <a:spcPct val="0"/>
        </a:spcAft>
        <a:defRPr kumimoji="1" sz="3200" b="1">
          <a:solidFill>
            <a:srgbClr val="990033"/>
          </a:solidFill>
          <a:effectLst>
            <a:outerShdw blurRad="38100" dist="38100" dir="2700000" algn="tl">
              <a:srgbClr val="C0C0C0"/>
            </a:outerShdw>
          </a:effectLst>
          <a:latin typeface="+mj-lt"/>
          <a:ea typeface="+mj-ea"/>
          <a:cs typeface="+mj-cs"/>
        </a:defRPr>
      </a:lvl1pPr>
      <a:lvl2pPr algn="r" rtl="0" eaLnBrk="0" fontAlgn="base" hangingPunct="0">
        <a:spcBef>
          <a:spcPct val="0"/>
        </a:spcBef>
        <a:spcAft>
          <a:spcPct val="0"/>
        </a:spcAft>
        <a:defRPr kumimoji="1" sz="3200" b="1">
          <a:solidFill>
            <a:srgbClr val="990033"/>
          </a:solidFill>
          <a:effectLst>
            <a:outerShdw blurRad="38100" dist="38100" dir="2700000" algn="tl">
              <a:srgbClr val="C0C0C0"/>
            </a:outerShdw>
          </a:effectLst>
          <a:latin typeface="Arial" charset="0"/>
          <a:ea typeface="굴림" pitchFamily="50" charset="-127"/>
        </a:defRPr>
      </a:lvl2pPr>
      <a:lvl3pPr algn="r" rtl="0" eaLnBrk="0" fontAlgn="base" hangingPunct="0">
        <a:spcBef>
          <a:spcPct val="0"/>
        </a:spcBef>
        <a:spcAft>
          <a:spcPct val="0"/>
        </a:spcAft>
        <a:defRPr kumimoji="1" sz="3200" b="1">
          <a:solidFill>
            <a:srgbClr val="990033"/>
          </a:solidFill>
          <a:effectLst>
            <a:outerShdw blurRad="38100" dist="38100" dir="2700000" algn="tl">
              <a:srgbClr val="C0C0C0"/>
            </a:outerShdw>
          </a:effectLst>
          <a:latin typeface="Arial" charset="0"/>
          <a:ea typeface="굴림" pitchFamily="50" charset="-127"/>
        </a:defRPr>
      </a:lvl3pPr>
      <a:lvl4pPr algn="r" rtl="0" eaLnBrk="0" fontAlgn="base" hangingPunct="0">
        <a:spcBef>
          <a:spcPct val="0"/>
        </a:spcBef>
        <a:spcAft>
          <a:spcPct val="0"/>
        </a:spcAft>
        <a:defRPr kumimoji="1" sz="3200" b="1">
          <a:solidFill>
            <a:srgbClr val="990033"/>
          </a:solidFill>
          <a:effectLst>
            <a:outerShdw blurRad="38100" dist="38100" dir="2700000" algn="tl">
              <a:srgbClr val="C0C0C0"/>
            </a:outerShdw>
          </a:effectLst>
          <a:latin typeface="Arial" charset="0"/>
          <a:ea typeface="굴림" pitchFamily="50" charset="-127"/>
        </a:defRPr>
      </a:lvl4pPr>
      <a:lvl5pPr algn="r" rtl="0" eaLnBrk="0" fontAlgn="base" hangingPunct="0">
        <a:spcBef>
          <a:spcPct val="0"/>
        </a:spcBef>
        <a:spcAft>
          <a:spcPct val="0"/>
        </a:spcAft>
        <a:defRPr kumimoji="1" sz="3200" b="1">
          <a:solidFill>
            <a:srgbClr val="990033"/>
          </a:solidFill>
          <a:effectLst>
            <a:outerShdw blurRad="38100" dist="38100" dir="2700000" algn="tl">
              <a:srgbClr val="C0C0C0"/>
            </a:outerShdw>
          </a:effectLst>
          <a:latin typeface="Arial" charset="0"/>
          <a:ea typeface="굴림" pitchFamily="50" charset="-127"/>
        </a:defRPr>
      </a:lvl5pPr>
      <a:lvl6pPr marL="457200" algn="r" rtl="0" eaLnBrk="0" fontAlgn="base" hangingPunct="0">
        <a:spcBef>
          <a:spcPct val="0"/>
        </a:spcBef>
        <a:spcAft>
          <a:spcPct val="0"/>
        </a:spcAft>
        <a:defRPr kumimoji="1" sz="3200" b="1">
          <a:solidFill>
            <a:srgbClr val="990033"/>
          </a:solidFill>
          <a:effectLst>
            <a:outerShdw blurRad="38100" dist="38100" dir="2700000" algn="tl">
              <a:srgbClr val="C0C0C0"/>
            </a:outerShdw>
          </a:effectLst>
          <a:latin typeface="Arial" charset="0"/>
          <a:ea typeface="굴림" pitchFamily="50" charset="-127"/>
        </a:defRPr>
      </a:lvl6pPr>
      <a:lvl7pPr marL="914400" algn="r" rtl="0" eaLnBrk="0" fontAlgn="base" hangingPunct="0">
        <a:spcBef>
          <a:spcPct val="0"/>
        </a:spcBef>
        <a:spcAft>
          <a:spcPct val="0"/>
        </a:spcAft>
        <a:defRPr kumimoji="1" sz="3200" b="1">
          <a:solidFill>
            <a:srgbClr val="990033"/>
          </a:solidFill>
          <a:effectLst>
            <a:outerShdw blurRad="38100" dist="38100" dir="2700000" algn="tl">
              <a:srgbClr val="C0C0C0"/>
            </a:outerShdw>
          </a:effectLst>
          <a:latin typeface="Arial" charset="0"/>
          <a:ea typeface="굴림" pitchFamily="50" charset="-127"/>
        </a:defRPr>
      </a:lvl7pPr>
      <a:lvl8pPr marL="1371600" algn="r" rtl="0" eaLnBrk="0" fontAlgn="base" hangingPunct="0">
        <a:spcBef>
          <a:spcPct val="0"/>
        </a:spcBef>
        <a:spcAft>
          <a:spcPct val="0"/>
        </a:spcAft>
        <a:defRPr kumimoji="1" sz="3200" b="1">
          <a:solidFill>
            <a:srgbClr val="990033"/>
          </a:solidFill>
          <a:effectLst>
            <a:outerShdw blurRad="38100" dist="38100" dir="2700000" algn="tl">
              <a:srgbClr val="C0C0C0"/>
            </a:outerShdw>
          </a:effectLst>
          <a:latin typeface="Arial" charset="0"/>
          <a:ea typeface="굴림" pitchFamily="50" charset="-127"/>
        </a:defRPr>
      </a:lvl8pPr>
      <a:lvl9pPr marL="1828800" algn="r" rtl="0" eaLnBrk="0" fontAlgn="base" hangingPunct="0">
        <a:spcBef>
          <a:spcPct val="0"/>
        </a:spcBef>
        <a:spcAft>
          <a:spcPct val="0"/>
        </a:spcAft>
        <a:defRPr kumimoji="1" sz="3200" b="1">
          <a:solidFill>
            <a:srgbClr val="990033"/>
          </a:solidFill>
          <a:effectLst>
            <a:outerShdw blurRad="38100" dist="38100" dir="2700000" algn="tl">
              <a:srgbClr val="C0C0C0"/>
            </a:outerShdw>
          </a:effectLst>
          <a:latin typeface="Arial" charset="0"/>
          <a:ea typeface="굴림" pitchFamily="50" charset="-127"/>
        </a:defRPr>
      </a:lvl9pPr>
    </p:titleStyle>
    <p:bodyStyle>
      <a:lvl1pPr marL="342900" indent="-342900" algn="l" rtl="0" eaLnBrk="0" fontAlgn="t" hangingPunct="0">
        <a:spcBef>
          <a:spcPct val="20000"/>
        </a:spcBef>
        <a:spcAft>
          <a:spcPct val="0"/>
        </a:spcAft>
        <a:buSzPct val="80000"/>
        <a:buFont typeface="Wingdings" panose="05000000000000000000" pitchFamily="2" charset="2"/>
        <a:buChar char="q"/>
        <a:defRPr kumimoji="1" sz="2000">
          <a:solidFill>
            <a:schemeClr val="tx1"/>
          </a:solidFill>
          <a:latin typeface="+mn-lt"/>
          <a:ea typeface="+mn-ea"/>
          <a:cs typeface="+mn-cs"/>
        </a:defRPr>
      </a:lvl1pPr>
      <a:lvl2pPr marL="742950" indent="-285750" algn="l" rtl="0" eaLnBrk="0" fontAlgn="t" hangingPunct="0">
        <a:spcBef>
          <a:spcPct val="20000"/>
        </a:spcBef>
        <a:spcAft>
          <a:spcPct val="0"/>
        </a:spcAft>
        <a:buSzPct val="80000"/>
        <a:buFont typeface="Wingdings" panose="05000000000000000000" pitchFamily="2" charset="2"/>
        <a:buChar char="l"/>
        <a:defRPr kumimoji="1" sz="2800">
          <a:solidFill>
            <a:schemeClr val="tx1"/>
          </a:solidFill>
          <a:latin typeface="+mn-lt"/>
          <a:ea typeface="+mn-ea"/>
        </a:defRPr>
      </a:lvl2pPr>
      <a:lvl3pPr marL="1143000" indent="-228600" algn="l" rtl="0" eaLnBrk="0" fontAlgn="t" hangingPunct="0">
        <a:spcBef>
          <a:spcPct val="20000"/>
        </a:spcBef>
        <a:spcAft>
          <a:spcPct val="0"/>
        </a:spcAft>
        <a:buFont typeface="굴림" panose="020B0600000101010101" pitchFamily="50" charset="-127"/>
        <a:buChar char="‒"/>
        <a:defRPr kumimoji="1" sz="2400">
          <a:solidFill>
            <a:schemeClr val="tx1"/>
          </a:solidFill>
          <a:latin typeface="+mn-lt"/>
          <a:ea typeface="+mn-ea"/>
        </a:defRPr>
      </a:lvl3pPr>
      <a:lvl4pPr marL="1600200" indent="-228600" algn="l" rtl="0" eaLnBrk="0" fontAlgn="t" hangingPunct="0">
        <a:spcBef>
          <a:spcPct val="20000"/>
        </a:spcBef>
        <a:spcAft>
          <a:spcPct val="0"/>
        </a:spcAft>
        <a:buSzPct val="80000"/>
        <a:buFont typeface="Wingdings" panose="05000000000000000000" pitchFamily="2" charset="2"/>
        <a:buChar char="ú"/>
        <a:defRPr kumimoji="1" sz="1600">
          <a:solidFill>
            <a:schemeClr val="tx1"/>
          </a:solidFill>
          <a:latin typeface="+mn-lt"/>
          <a:ea typeface="+mn-ea"/>
        </a:defRPr>
      </a:lvl4pPr>
      <a:lvl5pPr marL="2057400" indent="-228600" algn="l" rtl="0" eaLnBrk="0" fontAlgn="t" hangingPunct="0">
        <a:spcBef>
          <a:spcPct val="20000"/>
        </a:spcBef>
        <a:spcAft>
          <a:spcPct val="0"/>
        </a:spcAft>
        <a:buFont typeface="Wingdings" panose="05000000000000000000" pitchFamily="2" charset="2"/>
        <a:buChar char=" "/>
        <a:defRPr kumimoji="1" sz="1600">
          <a:solidFill>
            <a:schemeClr val="tx1"/>
          </a:solidFill>
          <a:latin typeface="+mn-lt"/>
          <a:ea typeface="+mn-ea"/>
        </a:defRPr>
      </a:lvl5pPr>
      <a:lvl6pPr marL="25146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6pPr>
      <a:lvl7pPr marL="29718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7pPr>
      <a:lvl8pPr marL="34290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8pPr>
      <a:lvl9pPr marL="38862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lideshare.net/deview/ai-6760854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hyperlink" Target="https://github.com/golbin/TensorFlow-Tutorial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ensorflow.org/api_docs/python/tf/layers/conv3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youtube.com/watch?v=V1eYniJ0Rn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slideshare.net/deview/ai-67608549"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slideshare.net/deview/ai-6760854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slideshare.net/deview/ai-67608549"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slideshare.net/deview/ai-67608549"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slideshare.net/deview/ai-6760854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395288" y="2708275"/>
            <a:ext cx="8305800" cy="1470025"/>
          </a:xfrm>
        </p:spPr>
        <p:txBody>
          <a:bodyPr lIns="91417" tIns="45708" rIns="91417" bIns="45708" anchor="ctr"/>
          <a:lstStyle/>
          <a:p>
            <a:pPr eaLnBrk="1" hangingPunct="1">
              <a:defRPr/>
            </a:pPr>
            <a:r>
              <a:rPr lang="en-US" altLang="ko-KR" sz="4000" dirty="0" smtClean="0"/>
              <a:t>Research</a:t>
            </a:r>
            <a:r>
              <a:rPr lang="en-US" altLang="ko-KR" sz="3600" dirty="0" smtClean="0"/>
              <a:t/>
            </a:r>
            <a:br>
              <a:rPr lang="en-US" altLang="ko-KR" sz="3600" dirty="0" smtClean="0"/>
            </a:br>
            <a:r>
              <a:rPr lang="en-US" altLang="ko-KR" sz="3600" dirty="0" smtClean="0"/>
              <a:t/>
            </a:r>
            <a:br>
              <a:rPr lang="en-US" altLang="ko-KR" sz="3600" dirty="0" smtClean="0"/>
            </a:br>
            <a:r>
              <a:rPr lang="en-US" altLang="ko-KR" b="0" dirty="0" smtClean="0">
                <a:effectLst/>
              </a:rPr>
              <a:t/>
            </a:r>
            <a:br>
              <a:rPr lang="en-US" altLang="ko-KR" b="0" dirty="0" smtClean="0">
                <a:effectLst/>
              </a:rPr>
            </a:br>
            <a:r>
              <a:rPr lang="en-US" altLang="ko-KR" sz="2400" dirty="0" smtClean="0">
                <a:solidFill>
                  <a:schemeClr val="tx1"/>
                </a:solidFill>
                <a:effectLst/>
              </a:rPr>
              <a:t>Jae Jun Ha</a:t>
            </a:r>
            <a:r>
              <a:rPr lang="en-US" altLang="ko-KR" sz="1600" dirty="0" smtClean="0">
                <a:solidFill>
                  <a:schemeClr val="tx1"/>
                </a:solidFill>
                <a:effectLst/>
              </a:rPr>
              <a:t/>
            </a:r>
            <a:br>
              <a:rPr lang="en-US" altLang="ko-KR" sz="1600" dirty="0" smtClean="0">
                <a:solidFill>
                  <a:schemeClr val="tx1"/>
                </a:solidFill>
                <a:effectLst/>
              </a:rPr>
            </a:br>
            <a:r>
              <a:rPr lang="en-US" altLang="ko-KR" sz="1400" b="0" dirty="0" smtClean="0">
                <a:solidFill>
                  <a:schemeClr val="bg2">
                    <a:lumMod val="75000"/>
                  </a:schemeClr>
                </a:solidFill>
                <a:effectLst/>
              </a:rPr>
              <a:t/>
            </a:r>
            <a:br>
              <a:rPr lang="en-US" altLang="ko-KR" sz="1400" b="0" dirty="0" smtClean="0">
                <a:solidFill>
                  <a:schemeClr val="bg2">
                    <a:lumMod val="75000"/>
                  </a:schemeClr>
                </a:solidFill>
                <a:effectLst/>
              </a:rPr>
            </a:br>
            <a:r>
              <a:rPr lang="en-US" altLang="ko-KR" sz="1800" b="0" dirty="0" smtClean="0">
                <a:solidFill>
                  <a:schemeClr val="bg2">
                    <a:lumMod val="75000"/>
                  </a:schemeClr>
                </a:solidFill>
                <a:effectLst/>
              </a:rPr>
              <a:t>Media Computing and Networking Laboratory</a:t>
            </a:r>
            <a:br>
              <a:rPr lang="en-US" altLang="ko-KR" sz="1800" b="0" dirty="0" smtClean="0">
                <a:solidFill>
                  <a:schemeClr val="bg2">
                    <a:lumMod val="75000"/>
                  </a:schemeClr>
                </a:solidFill>
                <a:effectLst/>
              </a:rPr>
            </a:br>
            <a:r>
              <a:rPr lang="en-US" altLang="ko-KR" sz="1800" b="0" dirty="0" smtClean="0">
                <a:solidFill>
                  <a:schemeClr val="bg2">
                    <a:lumMod val="75000"/>
                  </a:schemeClr>
                </a:solidFill>
                <a:effectLst/>
              </a:rPr>
              <a:t>POSTECH</a:t>
            </a:r>
            <a:br>
              <a:rPr lang="en-US" altLang="ko-KR" sz="1800" b="0" dirty="0" smtClean="0">
                <a:solidFill>
                  <a:schemeClr val="bg2">
                    <a:lumMod val="75000"/>
                  </a:schemeClr>
                </a:solidFill>
                <a:effectLst/>
              </a:rPr>
            </a:br>
            <a:r>
              <a:rPr lang="en-US" altLang="ko-KR" sz="1000" b="0" dirty="0" smtClean="0">
                <a:solidFill>
                  <a:schemeClr val="bg2">
                    <a:lumMod val="75000"/>
                  </a:schemeClr>
                </a:solidFill>
                <a:effectLst/>
              </a:rPr>
              <a:t/>
            </a:r>
            <a:br>
              <a:rPr lang="en-US" altLang="ko-KR" sz="1000" b="0" dirty="0" smtClean="0">
                <a:solidFill>
                  <a:schemeClr val="bg2">
                    <a:lumMod val="75000"/>
                  </a:schemeClr>
                </a:solidFill>
                <a:effectLst/>
              </a:rPr>
            </a:br>
            <a:r>
              <a:rPr lang="en-US" altLang="ko-KR" sz="1800" b="0" dirty="0" smtClean="0">
                <a:solidFill>
                  <a:schemeClr val="bg2">
                    <a:lumMod val="75000"/>
                  </a:schemeClr>
                </a:solidFill>
                <a:effectLst/>
              </a:rPr>
              <a:t>2019-04-19</a:t>
            </a:r>
            <a:endParaRPr lang="ko-KR" altLang="en-US" sz="3600" b="0" dirty="0" smtClean="0">
              <a:solidFill>
                <a:schemeClr val="bg2">
                  <a:lumMod val="75000"/>
                </a:schemeClr>
              </a:solidFill>
            </a:endParaRPr>
          </a:p>
        </p:txBody>
      </p:sp>
      <p:sp>
        <p:nvSpPr>
          <p:cNvPr id="3" name="포인트가 7개인 별 2">
            <a:extLst/>
          </p:cNvPr>
          <p:cNvSpPr/>
          <p:nvPr/>
        </p:nvSpPr>
        <p:spPr bwMode="auto">
          <a:xfrm>
            <a:off x="-757238" y="357188"/>
            <a:ext cx="584200" cy="584200"/>
          </a:xfrm>
          <a:prstGeom prst="star7">
            <a:avLst/>
          </a:prstGeom>
          <a:solidFill>
            <a:srgbClr val="FFFF00"/>
          </a:solidFill>
          <a:ln w="9525" cap="flat" cmpd="sng" algn="ctr">
            <a:noFill/>
            <a:prstDash val="solid"/>
            <a:round/>
            <a:headEnd type="none" w="med" len="med"/>
            <a:tailEnd type="none" w="med" len="med"/>
          </a:ln>
          <a:effectLst/>
        </p:spPr>
        <p:txBody>
          <a:bodyPr wrap="none" anchor="ctr">
            <a:spAutoFit/>
          </a:bodyPr>
          <a:lstStyle/>
          <a:p>
            <a:pPr algn="ctr">
              <a:defRPr/>
            </a:pPr>
            <a:endParaRPr lang="ko-KR" altLang="en-US" sz="2000" dirty="0">
              <a:latin typeface="Arial" charset="0"/>
            </a:endParaRPr>
          </a:p>
        </p:txBody>
      </p:sp>
    </p:spTree>
    <p:extLst>
      <p:ext uri="{BB962C8B-B14F-4D97-AF65-F5344CB8AC3E}">
        <p14:creationId xmlns:p14="http://schemas.microsoft.com/office/powerpoint/2010/main" val="3906655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내용 개체 틀 2"/>
          <p:cNvSpPr txBox="1">
            <a:spLocks/>
          </p:cNvSpPr>
          <p:nvPr/>
        </p:nvSpPr>
        <p:spPr bwMode="auto">
          <a:xfrm>
            <a:off x="468313" y="1052514"/>
            <a:ext cx="8229600" cy="4742877"/>
          </a:xfrm>
          <a:prstGeom prst="rect">
            <a:avLst/>
          </a:prstGeom>
          <a:solidFill>
            <a:schemeClr val="bg1"/>
          </a:solidFill>
          <a:ln>
            <a:noFill/>
          </a:ln>
          <a:extLst/>
        </p:spPr>
        <p:txBody>
          <a:bodyPr vert="horz" wrap="square" lIns="91440" tIns="45720" rIns="91440" bIns="45720" numCol="1" anchor="t" anchorCtr="0" compatLnSpc="1">
            <a:prstTxWarp prst="textNoShape">
              <a:avLst/>
            </a:prstTxWarp>
            <a:normAutofit/>
          </a:bodyPr>
          <a:lstStyle>
            <a:lvl1pPr marL="342900" indent="-342900" algn="l" rtl="0" eaLnBrk="0" fontAlgn="t" hangingPunct="0">
              <a:spcBef>
                <a:spcPct val="20000"/>
              </a:spcBef>
              <a:spcAft>
                <a:spcPct val="0"/>
              </a:spcAft>
              <a:buClr>
                <a:srgbClr val="990033"/>
              </a:buClr>
              <a:buSzPct val="80000"/>
              <a:buFont typeface="Wingdings" pitchFamily="2" charset="2"/>
              <a:buChar char="q"/>
              <a:defRPr kumimoji="1" sz="2400">
                <a:solidFill>
                  <a:schemeClr val="tx1"/>
                </a:solidFill>
                <a:latin typeface="+mn-lt"/>
                <a:ea typeface="+mn-ea"/>
                <a:cs typeface="+mn-cs"/>
              </a:defRPr>
            </a:lvl1pPr>
            <a:lvl2pPr marL="742950" indent="-285750" algn="l" rtl="0" eaLnBrk="0" fontAlgn="t" hangingPunct="0">
              <a:spcBef>
                <a:spcPct val="20000"/>
              </a:spcBef>
              <a:spcAft>
                <a:spcPct val="0"/>
              </a:spcAft>
              <a:buClr>
                <a:srgbClr val="990033"/>
              </a:buClr>
              <a:buSzPct val="80000"/>
              <a:buFont typeface="Wingdings" panose="05000000000000000000" pitchFamily="2" charset="2"/>
              <a:buChar char="l"/>
              <a:defRPr kumimoji="1" sz="2000">
                <a:solidFill>
                  <a:schemeClr val="tx1"/>
                </a:solidFill>
                <a:latin typeface="+mn-lt"/>
                <a:ea typeface="+mn-ea"/>
              </a:defRPr>
            </a:lvl2pPr>
            <a:lvl3pPr marL="1143000" indent="-228600" algn="l" rtl="0" eaLnBrk="0" fontAlgn="t" hangingPunct="0">
              <a:spcBef>
                <a:spcPct val="20000"/>
              </a:spcBef>
              <a:spcAft>
                <a:spcPct val="0"/>
              </a:spcAft>
              <a:buClr>
                <a:srgbClr val="990033"/>
              </a:buClr>
              <a:buFont typeface="굴림" panose="020B0600000101010101" pitchFamily="50" charset="-127"/>
              <a:buChar char="‒"/>
              <a:defRPr kumimoji="1" sz="1800">
                <a:solidFill>
                  <a:schemeClr val="tx1"/>
                </a:solidFill>
                <a:latin typeface="+mn-lt"/>
                <a:ea typeface="+mn-ea"/>
              </a:defRPr>
            </a:lvl3pPr>
            <a:lvl4pPr marL="1600200" indent="-228600" algn="l" rtl="0" eaLnBrk="0" fontAlgn="t" hangingPunct="0">
              <a:spcBef>
                <a:spcPct val="20000"/>
              </a:spcBef>
              <a:spcAft>
                <a:spcPct val="0"/>
              </a:spcAft>
              <a:buClr>
                <a:srgbClr val="990033"/>
              </a:buClr>
              <a:buSzPct val="80000"/>
              <a:buFont typeface="Wingdings" panose="05000000000000000000" pitchFamily="2" charset="2"/>
              <a:buChar char="ú"/>
              <a:defRPr kumimoji="1" sz="1600">
                <a:solidFill>
                  <a:schemeClr val="tx1"/>
                </a:solidFill>
                <a:latin typeface="+mn-lt"/>
                <a:ea typeface="+mn-ea"/>
              </a:defRPr>
            </a:lvl4pPr>
            <a:lvl5pPr marL="2057400" indent="-228600" algn="l" rtl="0" eaLnBrk="0" fontAlgn="t" hangingPunct="0">
              <a:spcBef>
                <a:spcPct val="20000"/>
              </a:spcBef>
              <a:spcAft>
                <a:spcPct val="0"/>
              </a:spcAft>
              <a:buClr>
                <a:srgbClr val="990033"/>
              </a:buClr>
              <a:buFont typeface="Wingdings" panose="05000000000000000000" pitchFamily="2" charset="2"/>
              <a:buChar char=" "/>
              <a:defRPr kumimoji="1" sz="1600">
                <a:solidFill>
                  <a:schemeClr val="tx1"/>
                </a:solidFill>
                <a:latin typeface="+mn-lt"/>
                <a:ea typeface="+mn-ea"/>
              </a:defRPr>
            </a:lvl5pPr>
            <a:lvl6pPr marL="25146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6pPr>
            <a:lvl7pPr marL="29718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7pPr>
            <a:lvl8pPr marL="34290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8pPr>
            <a:lvl9pPr marL="38862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9pPr>
          </a:lstStyle>
          <a:p>
            <a:r>
              <a:rPr lang="en-US" altLang="ko-KR" kern="0" dirty="0" smtClean="0"/>
              <a:t>Alpha run</a:t>
            </a:r>
          </a:p>
        </p:txBody>
      </p:sp>
      <p:sp>
        <p:nvSpPr>
          <p:cNvPr id="2" name="제목 1"/>
          <p:cNvSpPr>
            <a:spLocks noGrp="1"/>
          </p:cNvSpPr>
          <p:nvPr>
            <p:ph type="title"/>
          </p:nvPr>
        </p:nvSpPr>
        <p:spPr/>
        <p:txBody>
          <a:bodyPr/>
          <a:lstStyle/>
          <a:p>
            <a:r>
              <a:rPr lang="en-US" altLang="ko-KR" dirty="0" smtClean="0"/>
              <a:t>Background</a:t>
            </a:r>
            <a:endParaRPr lang="en-US" altLang="ko-KR" dirty="0"/>
          </a:p>
        </p:txBody>
      </p:sp>
      <p:sp>
        <p:nvSpPr>
          <p:cNvPr id="3" name="내용 개체 틀 2"/>
          <p:cNvSpPr>
            <a:spLocks noGrp="1"/>
          </p:cNvSpPr>
          <p:nvPr>
            <p:ph idx="1"/>
          </p:nvPr>
        </p:nvSpPr>
        <p:spPr/>
        <p:txBody>
          <a:bodyPr>
            <a:normAutofit/>
          </a:bodyPr>
          <a:lstStyle/>
          <a:p>
            <a:pPr marL="0" indent="0" algn="just">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p:txBody>
      </p:sp>
      <p:sp>
        <p:nvSpPr>
          <p:cNvPr id="12" name="직사각형 11"/>
          <p:cNvSpPr/>
          <p:nvPr/>
        </p:nvSpPr>
        <p:spPr>
          <a:xfrm>
            <a:off x="1115616" y="5480323"/>
            <a:ext cx="7254552" cy="461665"/>
          </a:xfrm>
          <a:prstGeom prst="rect">
            <a:avLst/>
          </a:prstGeom>
        </p:spPr>
        <p:txBody>
          <a:bodyPr wrap="square">
            <a:spAutoFit/>
          </a:bodyPr>
          <a:lstStyle/>
          <a:p>
            <a:r>
              <a:rPr lang="en-US" altLang="ko-KR" dirty="0" smtClean="0"/>
              <a:t>&lt; </a:t>
            </a:r>
            <a:r>
              <a:rPr lang="ko-KR" altLang="en-US" dirty="0" smtClean="0">
                <a:hlinkClick r:id="rId3"/>
              </a:rPr>
              <a:t>https</a:t>
            </a:r>
            <a:r>
              <a:rPr lang="ko-KR" altLang="en-US" dirty="0">
                <a:hlinkClick r:id="rId3"/>
              </a:rPr>
              <a:t>://</a:t>
            </a:r>
            <a:r>
              <a:rPr lang="ko-KR" altLang="en-US" dirty="0" smtClean="0">
                <a:hlinkClick r:id="rId3"/>
              </a:rPr>
              <a:t>www.slideshare.net/deview/ai-67608549</a:t>
            </a:r>
            <a:r>
              <a:rPr lang="ko-KR" altLang="en-US" dirty="0" smtClean="0"/>
              <a:t> </a:t>
            </a:r>
            <a:r>
              <a:rPr lang="en-US" altLang="ko-KR" dirty="0" smtClean="0"/>
              <a:t>&gt;</a:t>
            </a:r>
            <a:endParaRPr lang="ko-KR" altLang="en-US" dirty="0"/>
          </a:p>
        </p:txBody>
      </p:sp>
      <p:pic>
        <p:nvPicPr>
          <p:cNvPr id="4098" name="Picture 2" descr="ì í ì¬ë¼ì´ë ê°ë§í&#10;-1-1-1+â¦&#10;+1+1+â¦&#10;-1+1-1+â¦&#10;Q&#10;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34" y="1484784"/>
            <a:ext cx="4420766" cy="248754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ððð ð  = ð ð , ð â r + ð¾ max&#10;ð`&#10;ð ð , ð`&#10;2&#10;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604" y="3062295"/>
            <a:ext cx="4423792" cy="248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434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내용 개체 틀 2"/>
          <p:cNvSpPr txBox="1">
            <a:spLocks/>
          </p:cNvSpPr>
          <p:nvPr/>
        </p:nvSpPr>
        <p:spPr bwMode="auto">
          <a:xfrm>
            <a:off x="468313" y="1052514"/>
            <a:ext cx="8229600" cy="4742877"/>
          </a:xfrm>
          <a:prstGeom prst="rect">
            <a:avLst/>
          </a:prstGeom>
          <a:solidFill>
            <a:schemeClr val="bg1"/>
          </a:solidFill>
          <a:ln>
            <a:noFill/>
          </a:ln>
          <a:extLst/>
        </p:spPr>
        <p:txBody>
          <a:bodyPr vert="horz" wrap="square" lIns="91440" tIns="45720" rIns="91440" bIns="45720" numCol="1" anchor="t" anchorCtr="0" compatLnSpc="1">
            <a:prstTxWarp prst="textNoShape">
              <a:avLst/>
            </a:prstTxWarp>
            <a:normAutofit/>
          </a:bodyPr>
          <a:lstStyle>
            <a:lvl1pPr marL="342900" indent="-342900" algn="l" rtl="0" eaLnBrk="0" fontAlgn="t" hangingPunct="0">
              <a:spcBef>
                <a:spcPct val="20000"/>
              </a:spcBef>
              <a:spcAft>
                <a:spcPct val="0"/>
              </a:spcAft>
              <a:buClr>
                <a:srgbClr val="990033"/>
              </a:buClr>
              <a:buSzPct val="80000"/>
              <a:buFont typeface="Wingdings" pitchFamily="2" charset="2"/>
              <a:buChar char="q"/>
              <a:defRPr kumimoji="1" sz="2400">
                <a:solidFill>
                  <a:schemeClr val="tx1"/>
                </a:solidFill>
                <a:latin typeface="+mn-lt"/>
                <a:ea typeface="+mn-ea"/>
                <a:cs typeface="+mn-cs"/>
              </a:defRPr>
            </a:lvl1pPr>
            <a:lvl2pPr marL="742950" indent="-285750" algn="l" rtl="0" eaLnBrk="0" fontAlgn="t" hangingPunct="0">
              <a:spcBef>
                <a:spcPct val="20000"/>
              </a:spcBef>
              <a:spcAft>
                <a:spcPct val="0"/>
              </a:spcAft>
              <a:buClr>
                <a:srgbClr val="990033"/>
              </a:buClr>
              <a:buSzPct val="80000"/>
              <a:buFont typeface="Wingdings" panose="05000000000000000000" pitchFamily="2" charset="2"/>
              <a:buChar char="l"/>
              <a:defRPr kumimoji="1" sz="2000">
                <a:solidFill>
                  <a:schemeClr val="tx1"/>
                </a:solidFill>
                <a:latin typeface="+mn-lt"/>
                <a:ea typeface="+mn-ea"/>
              </a:defRPr>
            </a:lvl2pPr>
            <a:lvl3pPr marL="1143000" indent="-228600" algn="l" rtl="0" eaLnBrk="0" fontAlgn="t" hangingPunct="0">
              <a:spcBef>
                <a:spcPct val="20000"/>
              </a:spcBef>
              <a:spcAft>
                <a:spcPct val="0"/>
              </a:spcAft>
              <a:buClr>
                <a:srgbClr val="990033"/>
              </a:buClr>
              <a:buFont typeface="굴림" panose="020B0600000101010101" pitchFamily="50" charset="-127"/>
              <a:buChar char="‒"/>
              <a:defRPr kumimoji="1" sz="1800">
                <a:solidFill>
                  <a:schemeClr val="tx1"/>
                </a:solidFill>
                <a:latin typeface="+mn-lt"/>
                <a:ea typeface="+mn-ea"/>
              </a:defRPr>
            </a:lvl3pPr>
            <a:lvl4pPr marL="1600200" indent="-228600" algn="l" rtl="0" eaLnBrk="0" fontAlgn="t" hangingPunct="0">
              <a:spcBef>
                <a:spcPct val="20000"/>
              </a:spcBef>
              <a:spcAft>
                <a:spcPct val="0"/>
              </a:spcAft>
              <a:buClr>
                <a:srgbClr val="990033"/>
              </a:buClr>
              <a:buSzPct val="80000"/>
              <a:buFont typeface="Wingdings" panose="05000000000000000000" pitchFamily="2" charset="2"/>
              <a:buChar char="ú"/>
              <a:defRPr kumimoji="1" sz="1600">
                <a:solidFill>
                  <a:schemeClr val="tx1"/>
                </a:solidFill>
                <a:latin typeface="+mn-lt"/>
                <a:ea typeface="+mn-ea"/>
              </a:defRPr>
            </a:lvl4pPr>
            <a:lvl5pPr marL="2057400" indent="-228600" algn="l" rtl="0" eaLnBrk="0" fontAlgn="t" hangingPunct="0">
              <a:spcBef>
                <a:spcPct val="20000"/>
              </a:spcBef>
              <a:spcAft>
                <a:spcPct val="0"/>
              </a:spcAft>
              <a:buClr>
                <a:srgbClr val="990033"/>
              </a:buClr>
              <a:buFont typeface="Wingdings" panose="05000000000000000000" pitchFamily="2" charset="2"/>
              <a:buChar char=" "/>
              <a:defRPr kumimoji="1" sz="1600">
                <a:solidFill>
                  <a:schemeClr val="tx1"/>
                </a:solidFill>
                <a:latin typeface="+mn-lt"/>
                <a:ea typeface="+mn-ea"/>
              </a:defRPr>
            </a:lvl5pPr>
            <a:lvl6pPr marL="25146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6pPr>
            <a:lvl7pPr marL="29718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7pPr>
            <a:lvl8pPr marL="34290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8pPr>
            <a:lvl9pPr marL="38862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9pPr>
          </a:lstStyle>
          <a:p>
            <a:r>
              <a:rPr lang="en-US" altLang="ko-KR" kern="0" dirty="0" smtClean="0"/>
              <a:t>DQN</a:t>
            </a:r>
          </a:p>
        </p:txBody>
      </p:sp>
      <p:sp>
        <p:nvSpPr>
          <p:cNvPr id="2" name="제목 1"/>
          <p:cNvSpPr>
            <a:spLocks noGrp="1"/>
          </p:cNvSpPr>
          <p:nvPr>
            <p:ph type="title"/>
          </p:nvPr>
        </p:nvSpPr>
        <p:spPr/>
        <p:txBody>
          <a:bodyPr/>
          <a:lstStyle/>
          <a:p>
            <a:r>
              <a:rPr lang="en-US" altLang="ko-KR" dirty="0" smtClean="0"/>
              <a:t>Implementations</a:t>
            </a:r>
            <a:endParaRPr lang="en-US" altLang="ko-KR" dirty="0"/>
          </a:p>
        </p:txBody>
      </p:sp>
      <p:pic>
        <p:nvPicPr>
          <p:cNvPr id="6146" name="Picture 2" descr="ì±í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84784"/>
            <a:ext cx="3358600" cy="4896272"/>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p:cNvSpPr/>
          <p:nvPr/>
        </p:nvSpPr>
        <p:spPr>
          <a:xfrm>
            <a:off x="4158364" y="5945980"/>
            <a:ext cx="4824536" cy="338554"/>
          </a:xfrm>
          <a:prstGeom prst="rect">
            <a:avLst/>
          </a:prstGeom>
        </p:spPr>
        <p:txBody>
          <a:bodyPr wrap="square">
            <a:spAutoFit/>
          </a:bodyPr>
          <a:lstStyle/>
          <a:p>
            <a:r>
              <a:rPr lang="en-US" altLang="ko-KR" sz="1600" dirty="0" smtClean="0"/>
              <a:t>&lt; </a:t>
            </a:r>
            <a:r>
              <a:rPr lang="en-US" altLang="ko-KR" sz="1600" dirty="0" smtClean="0">
                <a:hlinkClick r:id="rId4"/>
              </a:rPr>
              <a:t>https</a:t>
            </a:r>
            <a:r>
              <a:rPr lang="en-US" altLang="ko-KR" sz="1600" dirty="0">
                <a:hlinkClick r:id="rId4"/>
              </a:rPr>
              <a:t>://</a:t>
            </a:r>
            <a:r>
              <a:rPr lang="en-US" altLang="ko-KR" sz="1600" dirty="0" smtClean="0">
                <a:hlinkClick r:id="rId4"/>
              </a:rPr>
              <a:t>github.com/golbin/TensorFlow-Tutorials</a:t>
            </a:r>
            <a:r>
              <a:rPr lang="en-US" altLang="ko-KR" sz="1600" dirty="0" smtClean="0"/>
              <a:t> &gt;</a:t>
            </a:r>
            <a:endParaRPr lang="ko-KR" altLang="en-US" sz="1600" dirty="0"/>
          </a:p>
        </p:txBody>
      </p:sp>
      <p:pic>
        <p:nvPicPr>
          <p:cNvPr id="7" name="그림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1542" y="1764617"/>
            <a:ext cx="2286000" cy="3467100"/>
          </a:xfrm>
          <a:prstGeom prst="rect">
            <a:avLst/>
          </a:prstGeom>
        </p:spPr>
      </p:pic>
    </p:spTree>
    <p:extLst>
      <p:ext uri="{BB962C8B-B14F-4D97-AF65-F5344CB8AC3E}">
        <p14:creationId xmlns:p14="http://schemas.microsoft.com/office/powerpoint/2010/main" val="2960436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내용 개체 틀 2"/>
          <p:cNvSpPr txBox="1">
            <a:spLocks/>
          </p:cNvSpPr>
          <p:nvPr/>
        </p:nvSpPr>
        <p:spPr bwMode="auto">
          <a:xfrm>
            <a:off x="468313" y="1052514"/>
            <a:ext cx="8229600" cy="4742877"/>
          </a:xfrm>
          <a:prstGeom prst="rect">
            <a:avLst/>
          </a:prstGeom>
          <a:solidFill>
            <a:schemeClr val="bg1"/>
          </a:solidFill>
          <a:ln>
            <a:noFill/>
          </a:ln>
          <a:extLst/>
        </p:spPr>
        <p:txBody>
          <a:bodyPr vert="horz" wrap="square" lIns="91440" tIns="45720" rIns="91440" bIns="45720" numCol="1" anchor="t" anchorCtr="0" compatLnSpc="1">
            <a:prstTxWarp prst="textNoShape">
              <a:avLst/>
            </a:prstTxWarp>
            <a:normAutofit/>
          </a:bodyPr>
          <a:lstStyle>
            <a:lvl1pPr marL="342900" indent="-342900" algn="l" rtl="0" eaLnBrk="0" fontAlgn="t" hangingPunct="0">
              <a:spcBef>
                <a:spcPct val="20000"/>
              </a:spcBef>
              <a:spcAft>
                <a:spcPct val="0"/>
              </a:spcAft>
              <a:buClr>
                <a:srgbClr val="990033"/>
              </a:buClr>
              <a:buSzPct val="80000"/>
              <a:buFont typeface="Wingdings" pitchFamily="2" charset="2"/>
              <a:buChar char="q"/>
              <a:defRPr kumimoji="1" sz="2400">
                <a:solidFill>
                  <a:schemeClr val="tx1"/>
                </a:solidFill>
                <a:latin typeface="+mn-lt"/>
                <a:ea typeface="+mn-ea"/>
                <a:cs typeface="+mn-cs"/>
              </a:defRPr>
            </a:lvl1pPr>
            <a:lvl2pPr marL="742950" indent="-285750" algn="l" rtl="0" eaLnBrk="0" fontAlgn="t" hangingPunct="0">
              <a:spcBef>
                <a:spcPct val="20000"/>
              </a:spcBef>
              <a:spcAft>
                <a:spcPct val="0"/>
              </a:spcAft>
              <a:buClr>
                <a:srgbClr val="990033"/>
              </a:buClr>
              <a:buSzPct val="80000"/>
              <a:buFont typeface="Wingdings" panose="05000000000000000000" pitchFamily="2" charset="2"/>
              <a:buChar char="l"/>
              <a:defRPr kumimoji="1" sz="2000">
                <a:solidFill>
                  <a:schemeClr val="tx1"/>
                </a:solidFill>
                <a:latin typeface="+mn-lt"/>
                <a:ea typeface="+mn-ea"/>
              </a:defRPr>
            </a:lvl2pPr>
            <a:lvl3pPr marL="1143000" indent="-228600" algn="l" rtl="0" eaLnBrk="0" fontAlgn="t" hangingPunct="0">
              <a:spcBef>
                <a:spcPct val="20000"/>
              </a:spcBef>
              <a:spcAft>
                <a:spcPct val="0"/>
              </a:spcAft>
              <a:buClr>
                <a:srgbClr val="990033"/>
              </a:buClr>
              <a:buFont typeface="굴림" panose="020B0600000101010101" pitchFamily="50" charset="-127"/>
              <a:buChar char="‒"/>
              <a:defRPr kumimoji="1" sz="1800">
                <a:solidFill>
                  <a:schemeClr val="tx1"/>
                </a:solidFill>
                <a:latin typeface="+mn-lt"/>
                <a:ea typeface="+mn-ea"/>
              </a:defRPr>
            </a:lvl3pPr>
            <a:lvl4pPr marL="1600200" indent="-228600" algn="l" rtl="0" eaLnBrk="0" fontAlgn="t" hangingPunct="0">
              <a:spcBef>
                <a:spcPct val="20000"/>
              </a:spcBef>
              <a:spcAft>
                <a:spcPct val="0"/>
              </a:spcAft>
              <a:buClr>
                <a:srgbClr val="990033"/>
              </a:buClr>
              <a:buSzPct val="80000"/>
              <a:buFont typeface="Wingdings" panose="05000000000000000000" pitchFamily="2" charset="2"/>
              <a:buChar char="ú"/>
              <a:defRPr kumimoji="1" sz="1600">
                <a:solidFill>
                  <a:schemeClr val="tx1"/>
                </a:solidFill>
                <a:latin typeface="+mn-lt"/>
                <a:ea typeface="+mn-ea"/>
              </a:defRPr>
            </a:lvl4pPr>
            <a:lvl5pPr marL="2057400" indent="-228600" algn="l" rtl="0" eaLnBrk="0" fontAlgn="t" hangingPunct="0">
              <a:spcBef>
                <a:spcPct val="20000"/>
              </a:spcBef>
              <a:spcAft>
                <a:spcPct val="0"/>
              </a:spcAft>
              <a:buClr>
                <a:srgbClr val="990033"/>
              </a:buClr>
              <a:buFont typeface="Wingdings" panose="05000000000000000000" pitchFamily="2" charset="2"/>
              <a:buChar char=" "/>
              <a:defRPr kumimoji="1" sz="1600">
                <a:solidFill>
                  <a:schemeClr val="tx1"/>
                </a:solidFill>
                <a:latin typeface="+mn-lt"/>
                <a:ea typeface="+mn-ea"/>
              </a:defRPr>
            </a:lvl5pPr>
            <a:lvl6pPr marL="25146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6pPr>
            <a:lvl7pPr marL="29718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7pPr>
            <a:lvl8pPr marL="34290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8pPr>
            <a:lvl9pPr marL="38862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9pPr>
          </a:lstStyle>
          <a:p>
            <a:r>
              <a:rPr lang="en-US" altLang="ko-KR" kern="0" dirty="0" smtClean="0"/>
              <a:t>Problem</a:t>
            </a:r>
          </a:p>
          <a:p>
            <a:pPr lvl="1"/>
            <a:r>
              <a:rPr lang="en-US" altLang="ko-KR" kern="0" dirty="0" smtClean="0"/>
              <a:t>Definition of State</a:t>
            </a:r>
          </a:p>
          <a:p>
            <a:pPr lvl="1"/>
            <a:r>
              <a:rPr lang="en-US" altLang="ko-KR" kern="0" dirty="0"/>
              <a:t>CNN receives input consists of two dimensional </a:t>
            </a:r>
            <a:r>
              <a:rPr lang="en-US" altLang="ko-KR" kern="0" dirty="0" smtClean="0"/>
              <a:t>array basically in Tensor flow</a:t>
            </a:r>
          </a:p>
          <a:p>
            <a:pPr lvl="1"/>
            <a:r>
              <a:rPr lang="en-US" altLang="ko-KR" kern="0" dirty="0" smtClean="0"/>
              <a:t>conv2d method </a:t>
            </a:r>
            <a:r>
              <a:rPr lang="en-US" altLang="ko-KR" kern="0" smtClean="0"/>
              <a:t>in Tensor </a:t>
            </a:r>
            <a:r>
              <a:rPr lang="en-US" altLang="ko-KR" kern="0" dirty="0" smtClean="0"/>
              <a:t>flow</a:t>
            </a:r>
          </a:p>
          <a:p>
            <a:pPr lvl="1"/>
            <a:r>
              <a:rPr lang="en-US" altLang="ko-KR" kern="0" dirty="0" smtClean="0"/>
              <a:t>In my research, there are </a:t>
            </a:r>
          </a:p>
          <a:p>
            <a:pPr lvl="2"/>
            <a:r>
              <a:rPr lang="en-US" altLang="ko-KR" kern="0" dirty="0" smtClean="0"/>
              <a:t>UE-AP connections</a:t>
            </a:r>
          </a:p>
          <a:p>
            <a:pPr lvl="2"/>
            <a:r>
              <a:rPr lang="en-US" altLang="ko-KR" kern="0" dirty="0" smtClean="0"/>
              <a:t>Streaming bitrates</a:t>
            </a:r>
          </a:p>
          <a:p>
            <a:pPr lvl="2"/>
            <a:r>
              <a:rPr lang="en-US" altLang="ko-KR" kern="0" dirty="0" smtClean="0"/>
              <a:t>Resource</a:t>
            </a:r>
          </a:p>
          <a:p>
            <a:pPr lvl="2"/>
            <a:r>
              <a:rPr lang="en-US" altLang="ko-KR" kern="0" dirty="0" smtClean="0"/>
              <a:t>ETC…</a:t>
            </a:r>
          </a:p>
        </p:txBody>
      </p:sp>
      <p:sp>
        <p:nvSpPr>
          <p:cNvPr id="2" name="제목 1"/>
          <p:cNvSpPr>
            <a:spLocks noGrp="1"/>
          </p:cNvSpPr>
          <p:nvPr>
            <p:ph type="title"/>
          </p:nvPr>
        </p:nvSpPr>
        <p:spPr/>
        <p:txBody>
          <a:bodyPr/>
          <a:lstStyle/>
          <a:p>
            <a:r>
              <a:rPr lang="en-US" altLang="ko-KR" dirty="0" smtClean="0"/>
              <a:t>Implementations</a:t>
            </a:r>
            <a:endParaRPr lang="en-US" altLang="ko-KR" dirty="0"/>
          </a:p>
        </p:txBody>
      </p:sp>
    </p:spTree>
    <p:extLst>
      <p:ext uri="{BB962C8B-B14F-4D97-AF65-F5344CB8AC3E}">
        <p14:creationId xmlns:p14="http://schemas.microsoft.com/office/powerpoint/2010/main" val="3229731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내용 개체 틀 2"/>
          <p:cNvSpPr txBox="1">
            <a:spLocks/>
          </p:cNvSpPr>
          <p:nvPr/>
        </p:nvSpPr>
        <p:spPr bwMode="auto">
          <a:xfrm>
            <a:off x="468313" y="1052514"/>
            <a:ext cx="8229600" cy="4742877"/>
          </a:xfrm>
          <a:prstGeom prst="rect">
            <a:avLst/>
          </a:prstGeom>
          <a:solidFill>
            <a:schemeClr val="bg1"/>
          </a:solidFill>
          <a:ln>
            <a:noFill/>
          </a:ln>
          <a:extLst/>
        </p:spPr>
        <p:txBody>
          <a:bodyPr vert="horz" wrap="square" lIns="91440" tIns="45720" rIns="91440" bIns="45720" numCol="1" anchor="t" anchorCtr="0" compatLnSpc="1">
            <a:prstTxWarp prst="textNoShape">
              <a:avLst/>
            </a:prstTxWarp>
            <a:normAutofit/>
          </a:bodyPr>
          <a:lstStyle>
            <a:lvl1pPr marL="342900" indent="-342900" algn="l" rtl="0" eaLnBrk="0" fontAlgn="t" hangingPunct="0">
              <a:spcBef>
                <a:spcPct val="20000"/>
              </a:spcBef>
              <a:spcAft>
                <a:spcPct val="0"/>
              </a:spcAft>
              <a:buClr>
                <a:srgbClr val="990033"/>
              </a:buClr>
              <a:buSzPct val="80000"/>
              <a:buFont typeface="Wingdings" pitchFamily="2" charset="2"/>
              <a:buChar char="q"/>
              <a:defRPr kumimoji="1" sz="2400">
                <a:solidFill>
                  <a:schemeClr val="tx1"/>
                </a:solidFill>
                <a:latin typeface="+mn-lt"/>
                <a:ea typeface="+mn-ea"/>
                <a:cs typeface="+mn-cs"/>
              </a:defRPr>
            </a:lvl1pPr>
            <a:lvl2pPr marL="742950" indent="-285750" algn="l" rtl="0" eaLnBrk="0" fontAlgn="t" hangingPunct="0">
              <a:spcBef>
                <a:spcPct val="20000"/>
              </a:spcBef>
              <a:spcAft>
                <a:spcPct val="0"/>
              </a:spcAft>
              <a:buClr>
                <a:srgbClr val="990033"/>
              </a:buClr>
              <a:buSzPct val="80000"/>
              <a:buFont typeface="Wingdings" panose="05000000000000000000" pitchFamily="2" charset="2"/>
              <a:buChar char="l"/>
              <a:defRPr kumimoji="1" sz="2000">
                <a:solidFill>
                  <a:schemeClr val="tx1"/>
                </a:solidFill>
                <a:latin typeface="+mn-lt"/>
                <a:ea typeface="+mn-ea"/>
              </a:defRPr>
            </a:lvl2pPr>
            <a:lvl3pPr marL="1143000" indent="-228600" algn="l" rtl="0" eaLnBrk="0" fontAlgn="t" hangingPunct="0">
              <a:spcBef>
                <a:spcPct val="20000"/>
              </a:spcBef>
              <a:spcAft>
                <a:spcPct val="0"/>
              </a:spcAft>
              <a:buClr>
                <a:srgbClr val="990033"/>
              </a:buClr>
              <a:buFont typeface="굴림" panose="020B0600000101010101" pitchFamily="50" charset="-127"/>
              <a:buChar char="‒"/>
              <a:defRPr kumimoji="1" sz="1800">
                <a:solidFill>
                  <a:schemeClr val="tx1"/>
                </a:solidFill>
                <a:latin typeface="+mn-lt"/>
                <a:ea typeface="+mn-ea"/>
              </a:defRPr>
            </a:lvl3pPr>
            <a:lvl4pPr marL="1600200" indent="-228600" algn="l" rtl="0" eaLnBrk="0" fontAlgn="t" hangingPunct="0">
              <a:spcBef>
                <a:spcPct val="20000"/>
              </a:spcBef>
              <a:spcAft>
                <a:spcPct val="0"/>
              </a:spcAft>
              <a:buClr>
                <a:srgbClr val="990033"/>
              </a:buClr>
              <a:buSzPct val="80000"/>
              <a:buFont typeface="Wingdings" panose="05000000000000000000" pitchFamily="2" charset="2"/>
              <a:buChar char="ú"/>
              <a:defRPr kumimoji="1" sz="1600">
                <a:solidFill>
                  <a:schemeClr val="tx1"/>
                </a:solidFill>
                <a:latin typeface="+mn-lt"/>
                <a:ea typeface="+mn-ea"/>
              </a:defRPr>
            </a:lvl4pPr>
            <a:lvl5pPr marL="2057400" indent="-228600" algn="l" rtl="0" eaLnBrk="0" fontAlgn="t" hangingPunct="0">
              <a:spcBef>
                <a:spcPct val="20000"/>
              </a:spcBef>
              <a:spcAft>
                <a:spcPct val="0"/>
              </a:spcAft>
              <a:buClr>
                <a:srgbClr val="990033"/>
              </a:buClr>
              <a:buFont typeface="Wingdings" panose="05000000000000000000" pitchFamily="2" charset="2"/>
              <a:buChar char=" "/>
              <a:defRPr kumimoji="1" sz="1600">
                <a:solidFill>
                  <a:schemeClr val="tx1"/>
                </a:solidFill>
                <a:latin typeface="+mn-lt"/>
                <a:ea typeface="+mn-ea"/>
              </a:defRPr>
            </a:lvl5pPr>
            <a:lvl6pPr marL="25146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6pPr>
            <a:lvl7pPr marL="29718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7pPr>
            <a:lvl8pPr marL="34290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8pPr>
            <a:lvl9pPr marL="38862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9pPr>
          </a:lstStyle>
          <a:p>
            <a:r>
              <a:rPr lang="en-US" altLang="ko-KR" kern="0" dirty="0" smtClean="0"/>
              <a:t>Problem</a:t>
            </a:r>
          </a:p>
          <a:p>
            <a:pPr lvl="1"/>
            <a:r>
              <a:rPr lang="en-US" altLang="ko-KR" kern="0" dirty="0" smtClean="0"/>
              <a:t>There is conv3d method</a:t>
            </a:r>
            <a:endParaRPr lang="en-US" altLang="ko-KR" kern="0" dirty="0" smtClean="0"/>
          </a:p>
          <a:p>
            <a:pPr lvl="1"/>
            <a:r>
              <a:rPr lang="en-US" altLang="ko-KR" kern="0" dirty="0" smtClean="0"/>
              <a:t>It can also receives three dimensional array</a:t>
            </a:r>
          </a:p>
          <a:p>
            <a:pPr lvl="2"/>
            <a:endParaRPr lang="en-US" altLang="ko-KR" kern="0" dirty="0" smtClean="0"/>
          </a:p>
        </p:txBody>
      </p:sp>
      <p:sp>
        <p:nvSpPr>
          <p:cNvPr id="2" name="제목 1"/>
          <p:cNvSpPr>
            <a:spLocks noGrp="1"/>
          </p:cNvSpPr>
          <p:nvPr>
            <p:ph type="title"/>
          </p:nvPr>
        </p:nvSpPr>
        <p:spPr/>
        <p:txBody>
          <a:bodyPr/>
          <a:lstStyle/>
          <a:p>
            <a:r>
              <a:rPr lang="en-US" altLang="ko-KR" dirty="0" smtClean="0"/>
              <a:t>Implementations</a:t>
            </a:r>
            <a:endParaRPr lang="en-US" altLang="ko-KR" dirty="0"/>
          </a:p>
        </p:txBody>
      </p:sp>
      <p:sp>
        <p:nvSpPr>
          <p:cNvPr id="6" name="직사각형 5"/>
          <p:cNvSpPr/>
          <p:nvPr/>
        </p:nvSpPr>
        <p:spPr>
          <a:xfrm>
            <a:off x="1594781" y="5799401"/>
            <a:ext cx="5976664" cy="338554"/>
          </a:xfrm>
          <a:prstGeom prst="rect">
            <a:avLst/>
          </a:prstGeom>
        </p:spPr>
        <p:txBody>
          <a:bodyPr wrap="square">
            <a:spAutoFit/>
          </a:bodyPr>
          <a:lstStyle/>
          <a:p>
            <a:r>
              <a:rPr lang="en-US" altLang="ko-KR" sz="1600" dirty="0" smtClean="0"/>
              <a:t>&lt; </a:t>
            </a:r>
            <a:r>
              <a:rPr lang="en-US" altLang="ko-KR" sz="1600" dirty="0">
                <a:hlinkClick r:id="rId3"/>
              </a:rPr>
              <a:t>https://www.tensorflow.org/api_docs/python/tf/layers/conv3d</a:t>
            </a:r>
            <a:r>
              <a:rPr lang="en-US" altLang="ko-KR" sz="1600" dirty="0" smtClean="0"/>
              <a:t> &gt;</a:t>
            </a:r>
            <a:endParaRPr lang="ko-KR" altLang="en-US" sz="1600" dirty="0"/>
          </a:p>
        </p:txBody>
      </p:sp>
      <p:pic>
        <p:nvPicPr>
          <p:cNvPr id="3" name="그림 2"/>
          <p:cNvPicPr>
            <a:picLocks noChangeAspect="1"/>
          </p:cNvPicPr>
          <p:nvPr/>
        </p:nvPicPr>
        <p:blipFill>
          <a:blip r:embed="rId4"/>
          <a:stretch>
            <a:fillRect/>
          </a:stretch>
        </p:blipFill>
        <p:spPr>
          <a:xfrm>
            <a:off x="2483768" y="3068960"/>
            <a:ext cx="4248472" cy="2569177"/>
          </a:xfrm>
          <a:prstGeom prst="rect">
            <a:avLst/>
          </a:prstGeom>
        </p:spPr>
      </p:pic>
    </p:spTree>
    <p:extLst>
      <p:ext uri="{BB962C8B-B14F-4D97-AF65-F5344CB8AC3E}">
        <p14:creationId xmlns:p14="http://schemas.microsoft.com/office/powerpoint/2010/main" val="704426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내용 개체 틀 2"/>
          <p:cNvSpPr txBox="1">
            <a:spLocks/>
          </p:cNvSpPr>
          <p:nvPr/>
        </p:nvSpPr>
        <p:spPr bwMode="auto">
          <a:xfrm>
            <a:off x="468313" y="1052514"/>
            <a:ext cx="8229600" cy="4742877"/>
          </a:xfrm>
          <a:prstGeom prst="rect">
            <a:avLst/>
          </a:prstGeom>
          <a:solidFill>
            <a:schemeClr val="bg1"/>
          </a:solidFill>
          <a:ln>
            <a:noFill/>
          </a:ln>
          <a:extLst/>
        </p:spPr>
        <p:txBody>
          <a:bodyPr vert="horz" wrap="square" lIns="91440" tIns="45720" rIns="91440" bIns="45720" numCol="1" anchor="t" anchorCtr="0" compatLnSpc="1">
            <a:prstTxWarp prst="textNoShape">
              <a:avLst/>
            </a:prstTxWarp>
            <a:normAutofit/>
          </a:bodyPr>
          <a:lstStyle>
            <a:lvl1pPr marL="342900" indent="-342900" algn="l" rtl="0" eaLnBrk="0" fontAlgn="t" hangingPunct="0">
              <a:spcBef>
                <a:spcPct val="20000"/>
              </a:spcBef>
              <a:spcAft>
                <a:spcPct val="0"/>
              </a:spcAft>
              <a:buClr>
                <a:srgbClr val="990033"/>
              </a:buClr>
              <a:buSzPct val="80000"/>
              <a:buFont typeface="Wingdings" pitchFamily="2" charset="2"/>
              <a:buChar char="q"/>
              <a:defRPr kumimoji="1" sz="2400">
                <a:solidFill>
                  <a:schemeClr val="tx1"/>
                </a:solidFill>
                <a:latin typeface="+mn-lt"/>
                <a:ea typeface="+mn-ea"/>
                <a:cs typeface="+mn-cs"/>
              </a:defRPr>
            </a:lvl1pPr>
            <a:lvl2pPr marL="742950" indent="-285750" algn="l" rtl="0" eaLnBrk="0" fontAlgn="t" hangingPunct="0">
              <a:spcBef>
                <a:spcPct val="20000"/>
              </a:spcBef>
              <a:spcAft>
                <a:spcPct val="0"/>
              </a:spcAft>
              <a:buClr>
                <a:srgbClr val="990033"/>
              </a:buClr>
              <a:buSzPct val="80000"/>
              <a:buFont typeface="Wingdings" panose="05000000000000000000" pitchFamily="2" charset="2"/>
              <a:buChar char="l"/>
              <a:defRPr kumimoji="1" sz="2000">
                <a:solidFill>
                  <a:schemeClr val="tx1"/>
                </a:solidFill>
                <a:latin typeface="+mn-lt"/>
                <a:ea typeface="+mn-ea"/>
              </a:defRPr>
            </a:lvl2pPr>
            <a:lvl3pPr marL="1143000" indent="-228600" algn="l" rtl="0" eaLnBrk="0" fontAlgn="t" hangingPunct="0">
              <a:spcBef>
                <a:spcPct val="20000"/>
              </a:spcBef>
              <a:spcAft>
                <a:spcPct val="0"/>
              </a:spcAft>
              <a:buClr>
                <a:srgbClr val="990033"/>
              </a:buClr>
              <a:buFont typeface="굴림" panose="020B0600000101010101" pitchFamily="50" charset="-127"/>
              <a:buChar char="‒"/>
              <a:defRPr kumimoji="1" sz="1800">
                <a:solidFill>
                  <a:schemeClr val="tx1"/>
                </a:solidFill>
                <a:latin typeface="+mn-lt"/>
                <a:ea typeface="+mn-ea"/>
              </a:defRPr>
            </a:lvl3pPr>
            <a:lvl4pPr marL="1600200" indent="-228600" algn="l" rtl="0" eaLnBrk="0" fontAlgn="t" hangingPunct="0">
              <a:spcBef>
                <a:spcPct val="20000"/>
              </a:spcBef>
              <a:spcAft>
                <a:spcPct val="0"/>
              </a:spcAft>
              <a:buClr>
                <a:srgbClr val="990033"/>
              </a:buClr>
              <a:buSzPct val="80000"/>
              <a:buFont typeface="Wingdings" panose="05000000000000000000" pitchFamily="2" charset="2"/>
              <a:buChar char="ú"/>
              <a:defRPr kumimoji="1" sz="1600">
                <a:solidFill>
                  <a:schemeClr val="tx1"/>
                </a:solidFill>
                <a:latin typeface="+mn-lt"/>
                <a:ea typeface="+mn-ea"/>
              </a:defRPr>
            </a:lvl4pPr>
            <a:lvl5pPr marL="2057400" indent="-228600" algn="l" rtl="0" eaLnBrk="0" fontAlgn="t" hangingPunct="0">
              <a:spcBef>
                <a:spcPct val="20000"/>
              </a:spcBef>
              <a:spcAft>
                <a:spcPct val="0"/>
              </a:spcAft>
              <a:buClr>
                <a:srgbClr val="990033"/>
              </a:buClr>
              <a:buFont typeface="Wingdings" panose="05000000000000000000" pitchFamily="2" charset="2"/>
              <a:buChar char=" "/>
              <a:defRPr kumimoji="1" sz="1600">
                <a:solidFill>
                  <a:schemeClr val="tx1"/>
                </a:solidFill>
                <a:latin typeface="+mn-lt"/>
                <a:ea typeface="+mn-ea"/>
              </a:defRPr>
            </a:lvl5pPr>
            <a:lvl6pPr marL="25146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6pPr>
            <a:lvl7pPr marL="29718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7pPr>
            <a:lvl8pPr marL="34290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8pPr>
            <a:lvl9pPr marL="38862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9pPr>
          </a:lstStyle>
          <a:p>
            <a:r>
              <a:rPr lang="en-US" altLang="ko-KR" kern="0" dirty="0" smtClean="0"/>
              <a:t>Bitmask</a:t>
            </a:r>
          </a:p>
          <a:p>
            <a:pPr lvl="1"/>
            <a:r>
              <a:rPr lang="en-US" altLang="ko-KR" kern="0" dirty="0" smtClean="0"/>
              <a:t>Bitmask depends on size of UE and AP</a:t>
            </a:r>
          </a:p>
          <a:p>
            <a:pPr lvl="1"/>
            <a:r>
              <a:rPr lang="en-US" altLang="ko-KR" kern="0" dirty="0" smtClean="0"/>
              <a:t>Ex) 4AP 7UE</a:t>
            </a:r>
          </a:p>
          <a:p>
            <a:pPr marL="457200" lvl="1" indent="0">
              <a:buNone/>
            </a:pPr>
            <a:r>
              <a:rPr lang="en-US" altLang="ko-KR" sz="3200" kern="0" dirty="0" smtClean="0"/>
              <a:t>	1032401</a:t>
            </a:r>
          </a:p>
          <a:p>
            <a:pPr marL="457200" lvl="1" indent="0">
              <a:buNone/>
            </a:pPr>
            <a:endParaRPr lang="en-US" altLang="ko-KR" sz="3200" kern="0" dirty="0"/>
          </a:p>
          <a:p>
            <a:pPr lvl="1"/>
            <a:r>
              <a:rPr lang="en-US" altLang="ko-KR" kern="0" dirty="0" smtClean="0"/>
              <a:t>It requires (4+1)^7 array size</a:t>
            </a:r>
          </a:p>
          <a:p>
            <a:pPr lvl="1"/>
            <a:r>
              <a:rPr lang="en-US" altLang="ko-KR" kern="0" dirty="0" smtClean="0"/>
              <a:t>To represent bitrate level, it requires at least ((4+1)^7)*((L+1)^7) array size</a:t>
            </a:r>
          </a:p>
          <a:p>
            <a:pPr lvl="1"/>
            <a:r>
              <a:rPr lang="en-US" altLang="ko-KR" kern="0" dirty="0" smtClean="0"/>
              <a:t>Maximum array size is </a:t>
            </a:r>
            <a:r>
              <a:rPr lang="en-US" altLang="ko-KR" b="1" dirty="0" smtClean="0"/>
              <a:t>536,870,912</a:t>
            </a:r>
            <a:r>
              <a:rPr lang="en-US" altLang="ko-KR" dirty="0" smtClean="0"/>
              <a:t> in python</a:t>
            </a:r>
          </a:p>
          <a:p>
            <a:pPr lvl="1"/>
            <a:r>
              <a:rPr lang="en-US" altLang="ko-KR" kern="0" dirty="0" smtClean="0"/>
              <a:t>In addition, to represent resource, it needs more space</a:t>
            </a:r>
          </a:p>
          <a:p>
            <a:pPr lvl="1"/>
            <a:endParaRPr lang="en-US" altLang="ko-KR" kern="0" dirty="0" smtClean="0"/>
          </a:p>
          <a:p>
            <a:pPr lvl="2"/>
            <a:endParaRPr lang="en-US" altLang="ko-KR" kern="0" dirty="0" smtClean="0"/>
          </a:p>
        </p:txBody>
      </p:sp>
      <p:sp>
        <p:nvSpPr>
          <p:cNvPr id="2" name="제목 1"/>
          <p:cNvSpPr>
            <a:spLocks noGrp="1"/>
          </p:cNvSpPr>
          <p:nvPr>
            <p:ph type="title"/>
          </p:nvPr>
        </p:nvSpPr>
        <p:spPr/>
        <p:txBody>
          <a:bodyPr/>
          <a:lstStyle/>
          <a:p>
            <a:r>
              <a:rPr lang="en-US" altLang="ko-KR" dirty="0" smtClean="0"/>
              <a:t>Implementations</a:t>
            </a:r>
            <a:endParaRPr lang="en-US" altLang="ko-KR" dirty="0"/>
          </a:p>
        </p:txBody>
      </p:sp>
      <p:sp>
        <p:nvSpPr>
          <p:cNvPr id="8" name="직사각형 7"/>
          <p:cNvSpPr/>
          <p:nvPr/>
        </p:nvSpPr>
        <p:spPr>
          <a:xfrm>
            <a:off x="2123728" y="2276872"/>
            <a:ext cx="288032" cy="432048"/>
          </a:xfrm>
          <a:prstGeom prst="rect">
            <a:avLst/>
          </a:prstGeom>
          <a:ln w="38100">
            <a:solidFill>
              <a:srgbClr val="FF0000"/>
            </a:solidFill>
          </a:ln>
        </p:spPr>
        <p:txBody>
          <a:bodyPr wrap="square" rtlCol="0" anchor="ctr">
            <a:spAutoFit/>
          </a:bodyPr>
          <a:lstStyle/>
          <a:p>
            <a:pPr algn="ctr"/>
            <a:endParaRPr lang="ko-KR" altLang="en-US" sz="1200" i="1" smtClean="0">
              <a:solidFill>
                <a:srgbClr val="FF0000"/>
              </a:solidFill>
              <a:latin typeface="Cambria Math" panose="02040503050406030204" pitchFamily="18" charset="0"/>
            </a:endParaRPr>
          </a:p>
        </p:txBody>
      </p:sp>
      <p:sp>
        <p:nvSpPr>
          <p:cNvPr id="10" name="TextBox 9"/>
          <p:cNvSpPr txBox="1"/>
          <p:nvPr/>
        </p:nvSpPr>
        <p:spPr bwMode="auto">
          <a:xfrm>
            <a:off x="2051720" y="2808087"/>
            <a:ext cx="4325671" cy="400110"/>
          </a:xfrm>
          <a:prstGeom prst="rect">
            <a:avLst/>
          </a:prstGeom>
          <a:noFill/>
          <a:ln>
            <a:noFill/>
          </a:ln>
          <a:extLst/>
        </p:spPr>
        <p:txBody>
          <a:bodyPr wrap="none" rtlCol="0">
            <a:spAutoFit/>
          </a:bodyPr>
          <a:lstStyle/>
          <a:p>
            <a:r>
              <a:rPr lang="en-US" altLang="ko-KR" sz="2000" dirty="0" smtClean="0"/>
              <a:t>4</a:t>
            </a:r>
            <a:r>
              <a:rPr lang="ko-KR" altLang="en-US" sz="2000" dirty="0" smtClean="0"/>
              <a:t>번째 </a:t>
            </a:r>
            <a:r>
              <a:rPr lang="en-US" altLang="ko-KR" sz="2000" dirty="0" smtClean="0"/>
              <a:t>UE</a:t>
            </a:r>
            <a:r>
              <a:rPr lang="ko-KR" altLang="en-US" sz="2000" dirty="0" smtClean="0"/>
              <a:t>가 </a:t>
            </a:r>
            <a:r>
              <a:rPr lang="en-US" altLang="ko-KR" sz="2000" dirty="0" smtClean="0"/>
              <a:t>2</a:t>
            </a:r>
            <a:r>
              <a:rPr lang="ko-KR" altLang="en-US" sz="2000" dirty="0" smtClean="0"/>
              <a:t>번째 </a:t>
            </a:r>
            <a:r>
              <a:rPr lang="en-US" altLang="ko-KR" sz="2000" dirty="0" smtClean="0"/>
              <a:t>AP </a:t>
            </a:r>
            <a:r>
              <a:rPr lang="ko-KR" altLang="en-US" sz="2000" dirty="0" smtClean="0"/>
              <a:t>연결됨을 의미</a:t>
            </a:r>
            <a:endParaRPr lang="ko-KR" altLang="en-US" sz="2000" dirty="0"/>
          </a:p>
        </p:txBody>
      </p:sp>
    </p:spTree>
    <p:extLst>
      <p:ext uri="{BB962C8B-B14F-4D97-AF65-F5344CB8AC3E}">
        <p14:creationId xmlns:p14="http://schemas.microsoft.com/office/powerpoint/2010/main" val="1806965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내용 개체 틀 2"/>
          <p:cNvSpPr txBox="1">
            <a:spLocks/>
          </p:cNvSpPr>
          <p:nvPr/>
        </p:nvSpPr>
        <p:spPr bwMode="auto">
          <a:xfrm>
            <a:off x="468313" y="1052514"/>
            <a:ext cx="8229600" cy="4742877"/>
          </a:xfrm>
          <a:prstGeom prst="rect">
            <a:avLst/>
          </a:prstGeom>
          <a:solidFill>
            <a:schemeClr val="bg1"/>
          </a:solidFill>
          <a:ln>
            <a:noFill/>
          </a:ln>
          <a:extLst/>
        </p:spPr>
        <p:txBody>
          <a:bodyPr vert="horz" wrap="square" lIns="91440" tIns="45720" rIns="91440" bIns="45720" numCol="1" anchor="t" anchorCtr="0" compatLnSpc="1">
            <a:prstTxWarp prst="textNoShape">
              <a:avLst/>
            </a:prstTxWarp>
            <a:normAutofit/>
          </a:bodyPr>
          <a:lstStyle>
            <a:lvl1pPr marL="342900" indent="-342900" algn="l" rtl="0" eaLnBrk="0" fontAlgn="t" hangingPunct="0">
              <a:spcBef>
                <a:spcPct val="20000"/>
              </a:spcBef>
              <a:spcAft>
                <a:spcPct val="0"/>
              </a:spcAft>
              <a:buClr>
                <a:srgbClr val="990033"/>
              </a:buClr>
              <a:buSzPct val="80000"/>
              <a:buFont typeface="Wingdings" pitchFamily="2" charset="2"/>
              <a:buChar char="q"/>
              <a:defRPr kumimoji="1" sz="2400">
                <a:solidFill>
                  <a:schemeClr val="tx1"/>
                </a:solidFill>
                <a:latin typeface="+mn-lt"/>
                <a:ea typeface="+mn-ea"/>
                <a:cs typeface="+mn-cs"/>
              </a:defRPr>
            </a:lvl1pPr>
            <a:lvl2pPr marL="742950" indent="-285750" algn="l" rtl="0" eaLnBrk="0" fontAlgn="t" hangingPunct="0">
              <a:spcBef>
                <a:spcPct val="20000"/>
              </a:spcBef>
              <a:spcAft>
                <a:spcPct val="0"/>
              </a:spcAft>
              <a:buClr>
                <a:srgbClr val="990033"/>
              </a:buClr>
              <a:buSzPct val="80000"/>
              <a:buFont typeface="Wingdings" panose="05000000000000000000" pitchFamily="2" charset="2"/>
              <a:buChar char="l"/>
              <a:defRPr kumimoji="1" sz="2000">
                <a:solidFill>
                  <a:schemeClr val="tx1"/>
                </a:solidFill>
                <a:latin typeface="+mn-lt"/>
                <a:ea typeface="+mn-ea"/>
              </a:defRPr>
            </a:lvl2pPr>
            <a:lvl3pPr marL="1143000" indent="-228600" algn="l" rtl="0" eaLnBrk="0" fontAlgn="t" hangingPunct="0">
              <a:spcBef>
                <a:spcPct val="20000"/>
              </a:spcBef>
              <a:spcAft>
                <a:spcPct val="0"/>
              </a:spcAft>
              <a:buClr>
                <a:srgbClr val="990033"/>
              </a:buClr>
              <a:buFont typeface="굴림" panose="020B0600000101010101" pitchFamily="50" charset="-127"/>
              <a:buChar char="‒"/>
              <a:defRPr kumimoji="1" sz="1800">
                <a:solidFill>
                  <a:schemeClr val="tx1"/>
                </a:solidFill>
                <a:latin typeface="+mn-lt"/>
                <a:ea typeface="+mn-ea"/>
              </a:defRPr>
            </a:lvl3pPr>
            <a:lvl4pPr marL="1600200" indent="-228600" algn="l" rtl="0" eaLnBrk="0" fontAlgn="t" hangingPunct="0">
              <a:spcBef>
                <a:spcPct val="20000"/>
              </a:spcBef>
              <a:spcAft>
                <a:spcPct val="0"/>
              </a:spcAft>
              <a:buClr>
                <a:srgbClr val="990033"/>
              </a:buClr>
              <a:buSzPct val="80000"/>
              <a:buFont typeface="Wingdings" panose="05000000000000000000" pitchFamily="2" charset="2"/>
              <a:buChar char="ú"/>
              <a:defRPr kumimoji="1" sz="1600">
                <a:solidFill>
                  <a:schemeClr val="tx1"/>
                </a:solidFill>
                <a:latin typeface="+mn-lt"/>
                <a:ea typeface="+mn-ea"/>
              </a:defRPr>
            </a:lvl4pPr>
            <a:lvl5pPr marL="2057400" indent="-228600" algn="l" rtl="0" eaLnBrk="0" fontAlgn="t" hangingPunct="0">
              <a:spcBef>
                <a:spcPct val="20000"/>
              </a:spcBef>
              <a:spcAft>
                <a:spcPct val="0"/>
              </a:spcAft>
              <a:buClr>
                <a:srgbClr val="990033"/>
              </a:buClr>
              <a:buFont typeface="Wingdings" panose="05000000000000000000" pitchFamily="2" charset="2"/>
              <a:buChar char=" "/>
              <a:defRPr kumimoji="1" sz="1600">
                <a:solidFill>
                  <a:schemeClr val="tx1"/>
                </a:solidFill>
                <a:latin typeface="+mn-lt"/>
                <a:ea typeface="+mn-ea"/>
              </a:defRPr>
            </a:lvl5pPr>
            <a:lvl6pPr marL="25146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6pPr>
            <a:lvl7pPr marL="29718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7pPr>
            <a:lvl8pPr marL="34290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8pPr>
            <a:lvl9pPr marL="38862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9pPr>
          </a:lstStyle>
          <a:p>
            <a:r>
              <a:rPr lang="en-US" altLang="ko-KR" kern="0" dirty="0" smtClean="0"/>
              <a:t>State</a:t>
            </a:r>
          </a:p>
          <a:p>
            <a:pPr lvl="1"/>
            <a:r>
              <a:rPr lang="en-US" altLang="ko-KR" kern="0" dirty="0" smtClean="0"/>
              <a:t>Because I can use dimension array up to 3, I will not use bitmask method</a:t>
            </a:r>
          </a:p>
          <a:p>
            <a:pPr lvl="1"/>
            <a:r>
              <a:rPr lang="en-US" altLang="ko-KR" kern="0" dirty="0" smtClean="0"/>
              <a:t>State[</a:t>
            </a:r>
            <a:r>
              <a:rPr lang="en-US" altLang="ko-KR" kern="0" dirty="0" smtClean="0"/>
              <a:t># of UE</a:t>
            </a:r>
            <a:r>
              <a:rPr lang="en-US" altLang="ko-KR" kern="0" dirty="0" smtClean="0"/>
              <a:t>][# </a:t>
            </a:r>
            <a:r>
              <a:rPr lang="en-US" altLang="ko-KR" kern="0" dirty="0" smtClean="0"/>
              <a:t>of</a:t>
            </a:r>
            <a:r>
              <a:rPr lang="en-US" altLang="ko-KR" kern="0" dirty="0" smtClean="0"/>
              <a:t> AP][mode]</a:t>
            </a:r>
          </a:p>
          <a:p>
            <a:pPr lvl="2"/>
            <a:r>
              <a:rPr lang="en-US" altLang="ko-KR" kern="0" dirty="0" smtClean="0"/>
              <a:t>Mode: connection, resource, bitrate</a:t>
            </a:r>
          </a:p>
          <a:p>
            <a:endParaRPr lang="en-US" altLang="ko-KR" kern="0" dirty="0" smtClean="0"/>
          </a:p>
          <a:p>
            <a:r>
              <a:rPr lang="en-US" altLang="ko-KR" kern="0" dirty="0" smtClean="0"/>
              <a:t>Action</a:t>
            </a:r>
            <a:endParaRPr lang="en-US" altLang="ko-KR" kern="0" dirty="0"/>
          </a:p>
          <a:p>
            <a:pPr lvl="1"/>
            <a:r>
              <a:rPr lang="en-US" altLang="ko-KR" kern="0" dirty="0" smtClean="0"/>
              <a:t>To represent action, I will use bitmask method</a:t>
            </a:r>
          </a:p>
          <a:p>
            <a:pPr lvl="1"/>
            <a:r>
              <a:rPr lang="en-US" altLang="ko-KR" kern="0" dirty="0" smtClean="0"/>
              <a:t>Consider only AP connection</a:t>
            </a:r>
          </a:p>
          <a:p>
            <a:pPr lvl="1"/>
            <a:r>
              <a:rPr lang="en-US" altLang="ko-KR" kern="0" dirty="0" smtClean="0"/>
              <a:t>Bitrate selection will be derived from AP connection</a:t>
            </a:r>
            <a:endParaRPr lang="en-US" altLang="ko-KR" kern="0" dirty="0"/>
          </a:p>
          <a:p>
            <a:pPr lvl="2"/>
            <a:endParaRPr lang="en-US" altLang="ko-KR" kern="0" dirty="0" smtClean="0"/>
          </a:p>
          <a:p>
            <a:pPr lvl="2"/>
            <a:endParaRPr lang="en-US" altLang="ko-KR" kern="0" dirty="0" smtClean="0"/>
          </a:p>
        </p:txBody>
      </p:sp>
      <p:sp>
        <p:nvSpPr>
          <p:cNvPr id="2" name="제목 1"/>
          <p:cNvSpPr>
            <a:spLocks noGrp="1"/>
          </p:cNvSpPr>
          <p:nvPr>
            <p:ph type="title"/>
          </p:nvPr>
        </p:nvSpPr>
        <p:spPr/>
        <p:txBody>
          <a:bodyPr/>
          <a:lstStyle/>
          <a:p>
            <a:r>
              <a:rPr lang="en-US" altLang="ko-KR" dirty="0" smtClean="0"/>
              <a:t>Implementations</a:t>
            </a:r>
            <a:endParaRPr lang="en-US" altLang="ko-KR" dirty="0"/>
          </a:p>
        </p:txBody>
      </p:sp>
    </p:spTree>
    <p:extLst>
      <p:ext uri="{BB962C8B-B14F-4D97-AF65-F5344CB8AC3E}">
        <p14:creationId xmlns:p14="http://schemas.microsoft.com/office/powerpoint/2010/main" val="610770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Future Work</a:t>
            </a:r>
            <a:endParaRPr lang="en-US" altLang="ko-KR" dirty="0"/>
          </a:p>
        </p:txBody>
      </p:sp>
      <p:sp>
        <p:nvSpPr>
          <p:cNvPr id="3" name="내용 개체 틀 2"/>
          <p:cNvSpPr>
            <a:spLocks noGrp="1"/>
          </p:cNvSpPr>
          <p:nvPr>
            <p:ph idx="1"/>
          </p:nvPr>
        </p:nvSpPr>
        <p:spPr/>
        <p:txBody>
          <a:bodyPr>
            <a:normAutofit/>
          </a:bodyPr>
          <a:lstStyle/>
          <a:p>
            <a:pPr marL="0" indent="0" algn="just">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p:txBody>
      </p:sp>
      <p:sp>
        <p:nvSpPr>
          <p:cNvPr id="4" name="슬라이드 번호 개체 틀 3"/>
          <p:cNvSpPr>
            <a:spLocks noGrp="1"/>
          </p:cNvSpPr>
          <p:nvPr>
            <p:ph type="sldNum" sz="quarter" idx="10"/>
          </p:nvPr>
        </p:nvSpPr>
        <p:spPr/>
        <p:txBody>
          <a:bodyPr/>
          <a:lstStyle/>
          <a:p>
            <a:pPr>
              <a:defRPr/>
            </a:pPr>
            <a:fld id="{3AC61161-2E5C-46D0-95EC-509A5D61BACE}" type="slidenum">
              <a:rPr lang="en-US" altLang="ko-KR" smtClean="0"/>
              <a:pPr>
                <a:defRPr/>
              </a:pPr>
              <a:t>16</a:t>
            </a:fld>
            <a:endParaRPr lang="en-US" altLang="ko-KR" dirty="0"/>
          </a:p>
        </p:txBody>
      </p:sp>
      <p:sp>
        <p:nvSpPr>
          <p:cNvPr id="17" name="내용 개체 틀 2"/>
          <p:cNvSpPr txBox="1">
            <a:spLocks/>
          </p:cNvSpPr>
          <p:nvPr/>
        </p:nvSpPr>
        <p:spPr bwMode="auto">
          <a:xfrm>
            <a:off x="468313" y="1052513"/>
            <a:ext cx="8229600" cy="5904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t" hangingPunct="0">
              <a:spcBef>
                <a:spcPct val="20000"/>
              </a:spcBef>
              <a:spcAft>
                <a:spcPct val="0"/>
              </a:spcAft>
              <a:buClr>
                <a:srgbClr val="990033"/>
              </a:buClr>
              <a:buSzPct val="80000"/>
              <a:buFont typeface="Wingdings" pitchFamily="2" charset="2"/>
              <a:buChar char="q"/>
              <a:defRPr kumimoji="1" sz="2400">
                <a:solidFill>
                  <a:schemeClr val="tx1"/>
                </a:solidFill>
                <a:latin typeface="+mn-lt"/>
                <a:ea typeface="+mn-ea"/>
                <a:cs typeface="+mn-cs"/>
              </a:defRPr>
            </a:lvl1pPr>
            <a:lvl2pPr marL="742950" indent="-285750" algn="l" rtl="0" eaLnBrk="0" fontAlgn="t" hangingPunct="0">
              <a:spcBef>
                <a:spcPct val="20000"/>
              </a:spcBef>
              <a:spcAft>
                <a:spcPct val="0"/>
              </a:spcAft>
              <a:buClr>
                <a:srgbClr val="990033"/>
              </a:buClr>
              <a:buSzPct val="80000"/>
              <a:buFont typeface="Wingdings" panose="05000000000000000000" pitchFamily="2" charset="2"/>
              <a:buChar char="l"/>
              <a:defRPr kumimoji="1" sz="2000">
                <a:solidFill>
                  <a:schemeClr val="tx1"/>
                </a:solidFill>
                <a:latin typeface="+mn-lt"/>
                <a:ea typeface="+mn-ea"/>
              </a:defRPr>
            </a:lvl2pPr>
            <a:lvl3pPr marL="1143000" indent="-228600" algn="l" rtl="0" eaLnBrk="0" fontAlgn="t" hangingPunct="0">
              <a:spcBef>
                <a:spcPct val="20000"/>
              </a:spcBef>
              <a:spcAft>
                <a:spcPct val="0"/>
              </a:spcAft>
              <a:buClr>
                <a:srgbClr val="990033"/>
              </a:buClr>
              <a:buFont typeface="굴림" panose="020B0600000101010101" pitchFamily="50" charset="-127"/>
              <a:buChar char="‒"/>
              <a:defRPr kumimoji="1" sz="1800">
                <a:solidFill>
                  <a:schemeClr val="tx1"/>
                </a:solidFill>
                <a:latin typeface="+mn-lt"/>
                <a:ea typeface="+mn-ea"/>
              </a:defRPr>
            </a:lvl3pPr>
            <a:lvl4pPr marL="1600200" indent="-228600" algn="l" rtl="0" eaLnBrk="0" fontAlgn="t" hangingPunct="0">
              <a:spcBef>
                <a:spcPct val="20000"/>
              </a:spcBef>
              <a:spcAft>
                <a:spcPct val="0"/>
              </a:spcAft>
              <a:buClr>
                <a:srgbClr val="990033"/>
              </a:buClr>
              <a:buSzPct val="80000"/>
              <a:buFont typeface="Wingdings" panose="05000000000000000000" pitchFamily="2" charset="2"/>
              <a:buChar char="ú"/>
              <a:defRPr kumimoji="1" sz="1600">
                <a:solidFill>
                  <a:schemeClr val="tx1"/>
                </a:solidFill>
                <a:latin typeface="+mn-lt"/>
                <a:ea typeface="+mn-ea"/>
              </a:defRPr>
            </a:lvl4pPr>
            <a:lvl5pPr marL="2057400" indent="-228600" algn="l" rtl="0" eaLnBrk="0" fontAlgn="t" hangingPunct="0">
              <a:spcBef>
                <a:spcPct val="20000"/>
              </a:spcBef>
              <a:spcAft>
                <a:spcPct val="0"/>
              </a:spcAft>
              <a:buClr>
                <a:srgbClr val="990033"/>
              </a:buClr>
              <a:buFont typeface="Wingdings" panose="05000000000000000000" pitchFamily="2" charset="2"/>
              <a:buChar char=" "/>
              <a:defRPr kumimoji="1" sz="1600">
                <a:solidFill>
                  <a:schemeClr val="tx1"/>
                </a:solidFill>
                <a:latin typeface="+mn-lt"/>
                <a:ea typeface="+mn-ea"/>
              </a:defRPr>
            </a:lvl5pPr>
            <a:lvl6pPr marL="25146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6pPr>
            <a:lvl7pPr marL="29718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7pPr>
            <a:lvl8pPr marL="34290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8pPr>
            <a:lvl9pPr marL="38862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9pPr>
          </a:lstStyle>
          <a:p>
            <a:r>
              <a:rPr lang="en-US" altLang="ko-KR" kern="0" dirty="0" smtClean="0"/>
              <a:t>Keep implementing</a:t>
            </a:r>
          </a:p>
          <a:p>
            <a:pPr lvl="1"/>
            <a:r>
              <a:rPr lang="en-US" altLang="ko-KR" kern="0" dirty="0" smtClean="0"/>
              <a:t>Consider re-defined state and action</a:t>
            </a:r>
            <a:endParaRPr lang="en-US" altLang="ko-KR" kern="0" dirty="0"/>
          </a:p>
        </p:txBody>
      </p:sp>
    </p:spTree>
    <p:extLst>
      <p:ext uri="{BB962C8B-B14F-4D97-AF65-F5344CB8AC3E}">
        <p14:creationId xmlns:p14="http://schemas.microsoft.com/office/powerpoint/2010/main" val="1892324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Contents</a:t>
            </a:r>
            <a:endParaRPr lang="ko-KR" altLang="en-US" dirty="0"/>
          </a:p>
        </p:txBody>
      </p:sp>
      <p:sp>
        <p:nvSpPr>
          <p:cNvPr id="4" name="슬라이드 번호 개체 틀 3"/>
          <p:cNvSpPr>
            <a:spLocks noGrp="1"/>
          </p:cNvSpPr>
          <p:nvPr>
            <p:ph type="sldNum" sz="quarter" idx="10"/>
          </p:nvPr>
        </p:nvSpPr>
        <p:spPr/>
        <p:txBody>
          <a:bodyPr/>
          <a:lstStyle/>
          <a:p>
            <a:pPr>
              <a:defRPr/>
            </a:pPr>
            <a:fld id="{3AC61161-2E5C-46D0-95EC-509A5D61BACE}" type="slidenum">
              <a:rPr lang="en-US" altLang="ko-KR" smtClean="0"/>
              <a:pPr>
                <a:defRPr/>
              </a:pPr>
              <a:t>2</a:t>
            </a:fld>
            <a:endParaRPr lang="en-US" altLang="ko-KR" dirty="0"/>
          </a:p>
        </p:txBody>
      </p:sp>
      <p:sp>
        <p:nvSpPr>
          <p:cNvPr id="5" name="내용 개체 틀 4"/>
          <p:cNvSpPr>
            <a:spLocks noGrp="1"/>
          </p:cNvSpPr>
          <p:nvPr>
            <p:ph idx="1"/>
          </p:nvPr>
        </p:nvSpPr>
        <p:spPr/>
        <p:txBody>
          <a:bodyPr/>
          <a:lstStyle/>
          <a:p>
            <a:r>
              <a:rPr lang="en-US" altLang="ko-KR" dirty="0" smtClean="0"/>
              <a:t>Background</a:t>
            </a:r>
            <a:endParaRPr lang="en-US" altLang="ko-KR" dirty="0" smtClean="0"/>
          </a:p>
          <a:p>
            <a:r>
              <a:rPr lang="en-US" altLang="ko-KR" dirty="0" smtClean="0"/>
              <a:t>Implementations</a:t>
            </a:r>
          </a:p>
          <a:p>
            <a:r>
              <a:rPr lang="en-US" altLang="ko-KR" dirty="0" smtClean="0"/>
              <a:t>Future </a:t>
            </a:r>
            <a:r>
              <a:rPr lang="en-US" altLang="ko-KR" dirty="0" smtClean="0"/>
              <a:t>Work</a:t>
            </a:r>
            <a:endParaRPr lang="ko-KR" altLang="en-US" dirty="0"/>
          </a:p>
        </p:txBody>
      </p:sp>
    </p:spTree>
    <p:extLst>
      <p:ext uri="{BB962C8B-B14F-4D97-AF65-F5344CB8AC3E}">
        <p14:creationId xmlns:p14="http://schemas.microsoft.com/office/powerpoint/2010/main" val="2407610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Background</a:t>
            </a:r>
            <a:endParaRPr lang="en-US" altLang="ko-KR" dirty="0"/>
          </a:p>
        </p:txBody>
      </p:sp>
      <p:sp>
        <p:nvSpPr>
          <p:cNvPr id="3" name="내용 개체 틀 2"/>
          <p:cNvSpPr>
            <a:spLocks noGrp="1"/>
          </p:cNvSpPr>
          <p:nvPr>
            <p:ph idx="1"/>
          </p:nvPr>
        </p:nvSpPr>
        <p:spPr/>
        <p:txBody>
          <a:bodyPr>
            <a:normAutofit/>
          </a:bodyPr>
          <a:lstStyle/>
          <a:p>
            <a:pPr marL="0" indent="0" algn="just">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p:txBody>
      </p:sp>
      <p:sp>
        <p:nvSpPr>
          <p:cNvPr id="9" name="내용 개체 틀 2"/>
          <p:cNvSpPr txBox="1">
            <a:spLocks/>
          </p:cNvSpPr>
          <p:nvPr/>
        </p:nvSpPr>
        <p:spPr bwMode="auto">
          <a:xfrm>
            <a:off x="468313" y="1052514"/>
            <a:ext cx="8229600" cy="4742877"/>
          </a:xfrm>
          <a:prstGeom prst="rect">
            <a:avLst/>
          </a:prstGeom>
          <a:solidFill>
            <a:schemeClr val="bg1"/>
          </a:solidFill>
          <a:ln>
            <a:noFill/>
          </a:ln>
          <a:extLst/>
        </p:spPr>
        <p:txBody>
          <a:bodyPr vert="horz" wrap="square" lIns="91440" tIns="45720" rIns="91440" bIns="45720" numCol="1" anchor="t" anchorCtr="0" compatLnSpc="1">
            <a:prstTxWarp prst="textNoShape">
              <a:avLst/>
            </a:prstTxWarp>
            <a:normAutofit/>
          </a:bodyPr>
          <a:lstStyle>
            <a:lvl1pPr marL="342900" indent="-342900" algn="l" rtl="0" eaLnBrk="0" fontAlgn="t" hangingPunct="0">
              <a:spcBef>
                <a:spcPct val="20000"/>
              </a:spcBef>
              <a:spcAft>
                <a:spcPct val="0"/>
              </a:spcAft>
              <a:buClr>
                <a:srgbClr val="990033"/>
              </a:buClr>
              <a:buSzPct val="80000"/>
              <a:buFont typeface="Wingdings" pitchFamily="2" charset="2"/>
              <a:buChar char="q"/>
              <a:defRPr kumimoji="1" sz="2400">
                <a:solidFill>
                  <a:schemeClr val="tx1"/>
                </a:solidFill>
                <a:latin typeface="+mn-lt"/>
                <a:ea typeface="+mn-ea"/>
                <a:cs typeface="+mn-cs"/>
              </a:defRPr>
            </a:lvl1pPr>
            <a:lvl2pPr marL="742950" indent="-285750" algn="l" rtl="0" eaLnBrk="0" fontAlgn="t" hangingPunct="0">
              <a:spcBef>
                <a:spcPct val="20000"/>
              </a:spcBef>
              <a:spcAft>
                <a:spcPct val="0"/>
              </a:spcAft>
              <a:buClr>
                <a:srgbClr val="990033"/>
              </a:buClr>
              <a:buSzPct val="80000"/>
              <a:buFont typeface="Wingdings" panose="05000000000000000000" pitchFamily="2" charset="2"/>
              <a:buChar char="l"/>
              <a:defRPr kumimoji="1" sz="2000">
                <a:solidFill>
                  <a:schemeClr val="tx1"/>
                </a:solidFill>
                <a:latin typeface="+mn-lt"/>
                <a:ea typeface="+mn-ea"/>
              </a:defRPr>
            </a:lvl2pPr>
            <a:lvl3pPr marL="1143000" indent="-228600" algn="l" rtl="0" eaLnBrk="0" fontAlgn="t" hangingPunct="0">
              <a:spcBef>
                <a:spcPct val="20000"/>
              </a:spcBef>
              <a:spcAft>
                <a:spcPct val="0"/>
              </a:spcAft>
              <a:buClr>
                <a:srgbClr val="990033"/>
              </a:buClr>
              <a:buFont typeface="굴림" panose="020B0600000101010101" pitchFamily="50" charset="-127"/>
              <a:buChar char="‒"/>
              <a:defRPr kumimoji="1" sz="1800">
                <a:solidFill>
                  <a:schemeClr val="tx1"/>
                </a:solidFill>
                <a:latin typeface="+mn-lt"/>
                <a:ea typeface="+mn-ea"/>
              </a:defRPr>
            </a:lvl3pPr>
            <a:lvl4pPr marL="1600200" indent="-228600" algn="l" rtl="0" eaLnBrk="0" fontAlgn="t" hangingPunct="0">
              <a:spcBef>
                <a:spcPct val="20000"/>
              </a:spcBef>
              <a:spcAft>
                <a:spcPct val="0"/>
              </a:spcAft>
              <a:buClr>
                <a:srgbClr val="990033"/>
              </a:buClr>
              <a:buSzPct val="80000"/>
              <a:buFont typeface="Wingdings" panose="05000000000000000000" pitchFamily="2" charset="2"/>
              <a:buChar char="ú"/>
              <a:defRPr kumimoji="1" sz="1600">
                <a:solidFill>
                  <a:schemeClr val="tx1"/>
                </a:solidFill>
                <a:latin typeface="+mn-lt"/>
                <a:ea typeface="+mn-ea"/>
              </a:defRPr>
            </a:lvl4pPr>
            <a:lvl5pPr marL="2057400" indent="-228600" algn="l" rtl="0" eaLnBrk="0" fontAlgn="t" hangingPunct="0">
              <a:spcBef>
                <a:spcPct val="20000"/>
              </a:spcBef>
              <a:spcAft>
                <a:spcPct val="0"/>
              </a:spcAft>
              <a:buClr>
                <a:srgbClr val="990033"/>
              </a:buClr>
              <a:buFont typeface="Wingdings" panose="05000000000000000000" pitchFamily="2" charset="2"/>
              <a:buChar char=" "/>
              <a:defRPr kumimoji="1" sz="1600">
                <a:solidFill>
                  <a:schemeClr val="tx1"/>
                </a:solidFill>
                <a:latin typeface="+mn-lt"/>
                <a:ea typeface="+mn-ea"/>
              </a:defRPr>
            </a:lvl5pPr>
            <a:lvl6pPr marL="25146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6pPr>
            <a:lvl7pPr marL="29718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7pPr>
            <a:lvl8pPr marL="34290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8pPr>
            <a:lvl9pPr marL="38862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9pPr>
          </a:lstStyle>
          <a:p>
            <a:r>
              <a:rPr lang="en-US" altLang="ko-KR" kern="0" dirty="0" smtClean="0"/>
              <a:t>DQN(Deep Q Network)</a:t>
            </a:r>
          </a:p>
          <a:p>
            <a:pPr lvl="1"/>
            <a:r>
              <a:rPr lang="en-US" altLang="ko-KR" kern="0" dirty="0" smtClean="0"/>
              <a:t>From “</a:t>
            </a:r>
            <a:r>
              <a:rPr lang="en-US" altLang="ko-KR" dirty="0" smtClean="0"/>
              <a:t>Playing </a:t>
            </a:r>
            <a:r>
              <a:rPr lang="en-US" altLang="ko-KR" dirty="0"/>
              <a:t>Atari with Deep Reinforcement </a:t>
            </a:r>
            <a:r>
              <a:rPr lang="en-US" altLang="ko-KR" dirty="0" smtClean="0"/>
              <a:t>Learning”, Google DeepMind team,</a:t>
            </a:r>
            <a:r>
              <a:rPr lang="en-US" altLang="ko-KR" dirty="0"/>
              <a:t> NIPS </a:t>
            </a:r>
            <a:r>
              <a:rPr lang="en-US" altLang="ko-KR" dirty="0" smtClean="0"/>
              <a:t>2013</a:t>
            </a:r>
          </a:p>
          <a:p>
            <a:pPr lvl="1"/>
            <a:endParaRPr lang="en-US" altLang="ko-KR" kern="0" dirty="0"/>
          </a:p>
          <a:p>
            <a:pPr lvl="1"/>
            <a:endParaRPr lang="en-US" altLang="ko-KR" kern="0" dirty="0" smtClean="0"/>
          </a:p>
          <a:p>
            <a:pPr lvl="1"/>
            <a:endParaRPr lang="en-US" altLang="ko-KR" kern="0" dirty="0"/>
          </a:p>
          <a:p>
            <a:pPr lvl="1"/>
            <a:endParaRPr lang="en-US" altLang="ko-KR" kern="0" dirty="0" smtClean="0"/>
          </a:p>
          <a:p>
            <a:pPr lvl="1"/>
            <a:endParaRPr lang="en-US" altLang="ko-KR" kern="0" dirty="0" smtClean="0"/>
          </a:p>
          <a:p>
            <a:pPr lvl="1"/>
            <a:endParaRPr lang="en-US" altLang="ko-KR" kern="0" dirty="0"/>
          </a:p>
          <a:p>
            <a:pPr lvl="1"/>
            <a:endParaRPr lang="en-US" altLang="ko-KR" kern="0" dirty="0" smtClean="0"/>
          </a:p>
          <a:p>
            <a:pPr lvl="1"/>
            <a:endParaRPr lang="en-US" altLang="ko-KR" kern="0" dirty="0" smtClean="0"/>
          </a:p>
          <a:p>
            <a:endParaRPr lang="en-US" altLang="ko-KR" kern="0" dirty="0" smtClean="0"/>
          </a:p>
          <a:p>
            <a:endParaRPr lang="en-US" altLang="ko-KR" kern="0" dirty="0" smtClean="0"/>
          </a:p>
          <a:p>
            <a:pPr lvl="3"/>
            <a:endParaRPr lang="en-US" altLang="ko-KR" kern="0" dirty="0" smtClean="0"/>
          </a:p>
        </p:txBody>
      </p:sp>
      <p:pic>
        <p:nvPicPr>
          <p:cNvPr id="7170" name="Picture 2" descr="atari ê²ìì ëí ì´ë¯¸ì§ ê²ìê²°ê³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024" y="2207781"/>
            <a:ext cx="4475312" cy="2517363"/>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p:cNvSpPr/>
          <p:nvPr/>
        </p:nvSpPr>
        <p:spPr>
          <a:xfrm>
            <a:off x="861551" y="5013075"/>
            <a:ext cx="7920880" cy="461665"/>
          </a:xfrm>
          <a:prstGeom prst="rect">
            <a:avLst/>
          </a:prstGeom>
        </p:spPr>
        <p:txBody>
          <a:bodyPr wrap="square">
            <a:spAutoFit/>
          </a:bodyPr>
          <a:lstStyle/>
          <a:p>
            <a:r>
              <a:rPr lang="en-US" altLang="ko-KR" dirty="0" smtClean="0"/>
              <a:t>&lt; </a:t>
            </a:r>
            <a:r>
              <a:rPr lang="en-US" altLang="ko-KR" dirty="0" smtClean="0">
                <a:hlinkClick r:id="rId4"/>
              </a:rPr>
              <a:t>https</a:t>
            </a:r>
            <a:r>
              <a:rPr lang="en-US" altLang="ko-KR" dirty="0">
                <a:hlinkClick r:id="rId4"/>
              </a:rPr>
              <a:t>://</a:t>
            </a:r>
            <a:r>
              <a:rPr lang="en-US" altLang="ko-KR" dirty="0" smtClean="0">
                <a:hlinkClick r:id="rId4"/>
              </a:rPr>
              <a:t>www.youtube.com/watch?v=V1eYniJ0Rnk</a:t>
            </a:r>
            <a:r>
              <a:rPr lang="en-US" altLang="ko-KR" dirty="0" smtClean="0"/>
              <a:t> &gt;</a:t>
            </a:r>
            <a:endParaRPr lang="ko-KR" altLang="en-US" dirty="0"/>
          </a:p>
        </p:txBody>
      </p:sp>
    </p:spTree>
    <p:extLst>
      <p:ext uri="{BB962C8B-B14F-4D97-AF65-F5344CB8AC3E}">
        <p14:creationId xmlns:p14="http://schemas.microsoft.com/office/powerpoint/2010/main" val="2766092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Background</a:t>
            </a:r>
            <a:endParaRPr lang="en-US" altLang="ko-KR" dirty="0"/>
          </a:p>
        </p:txBody>
      </p:sp>
      <p:sp>
        <p:nvSpPr>
          <p:cNvPr id="3" name="내용 개체 틀 2"/>
          <p:cNvSpPr>
            <a:spLocks noGrp="1"/>
          </p:cNvSpPr>
          <p:nvPr>
            <p:ph idx="1"/>
          </p:nvPr>
        </p:nvSpPr>
        <p:spPr/>
        <p:txBody>
          <a:bodyPr>
            <a:normAutofit/>
          </a:bodyPr>
          <a:lstStyle/>
          <a:p>
            <a:pPr marL="0" indent="0" algn="just">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p:txBody>
      </p:sp>
      <p:sp>
        <p:nvSpPr>
          <p:cNvPr id="9" name="내용 개체 틀 2"/>
          <p:cNvSpPr txBox="1">
            <a:spLocks/>
          </p:cNvSpPr>
          <p:nvPr/>
        </p:nvSpPr>
        <p:spPr bwMode="auto">
          <a:xfrm>
            <a:off x="468313" y="1052514"/>
            <a:ext cx="8229600" cy="4742877"/>
          </a:xfrm>
          <a:prstGeom prst="rect">
            <a:avLst/>
          </a:prstGeom>
          <a:solidFill>
            <a:schemeClr val="bg1"/>
          </a:solidFill>
          <a:ln>
            <a:noFill/>
          </a:ln>
          <a:extLst/>
        </p:spPr>
        <p:txBody>
          <a:bodyPr vert="horz" wrap="square" lIns="91440" tIns="45720" rIns="91440" bIns="45720" numCol="1" anchor="t" anchorCtr="0" compatLnSpc="1">
            <a:prstTxWarp prst="textNoShape">
              <a:avLst/>
            </a:prstTxWarp>
            <a:normAutofit/>
          </a:bodyPr>
          <a:lstStyle>
            <a:lvl1pPr marL="342900" indent="-342900" algn="l" rtl="0" eaLnBrk="0" fontAlgn="t" hangingPunct="0">
              <a:spcBef>
                <a:spcPct val="20000"/>
              </a:spcBef>
              <a:spcAft>
                <a:spcPct val="0"/>
              </a:spcAft>
              <a:buClr>
                <a:srgbClr val="990033"/>
              </a:buClr>
              <a:buSzPct val="80000"/>
              <a:buFont typeface="Wingdings" pitchFamily="2" charset="2"/>
              <a:buChar char="q"/>
              <a:defRPr kumimoji="1" sz="2400">
                <a:solidFill>
                  <a:schemeClr val="tx1"/>
                </a:solidFill>
                <a:latin typeface="+mn-lt"/>
                <a:ea typeface="+mn-ea"/>
                <a:cs typeface="+mn-cs"/>
              </a:defRPr>
            </a:lvl1pPr>
            <a:lvl2pPr marL="742950" indent="-285750" algn="l" rtl="0" eaLnBrk="0" fontAlgn="t" hangingPunct="0">
              <a:spcBef>
                <a:spcPct val="20000"/>
              </a:spcBef>
              <a:spcAft>
                <a:spcPct val="0"/>
              </a:spcAft>
              <a:buClr>
                <a:srgbClr val="990033"/>
              </a:buClr>
              <a:buSzPct val="80000"/>
              <a:buFont typeface="Wingdings" panose="05000000000000000000" pitchFamily="2" charset="2"/>
              <a:buChar char="l"/>
              <a:defRPr kumimoji="1" sz="2000">
                <a:solidFill>
                  <a:schemeClr val="tx1"/>
                </a:solidFill>
                <a:latin typeface="+mn-lt"/>
                <a:ea typeface="+mn-ea"/>
              </a:defRPr>
            </a:lvl2pPr>
            <a:lvl3pPr marL="1143000" indent="-228600" algn="l" rtl="0" eaLnBrk="0" fontAlgn="t" hangingPunct="0">
              <a:spcBef>
                <a:spcPct val="20000"/>
              </a:spcBef>
              <a:spcAft>
                <a:spcPct val="0"/>
              </a:spcAft>
              <a:buClr>
                <a:srgbClr val="990033"/>
              </a:buClr>
              <a:buFont typeface="굴림" panose="020B0600000101010101" pitchFamily="50" charset="-127"/>
              <a:buChar char="‒"/>
              <a:defRPr kumimoji="1" sz="1800">
                <a:solidFill>
                  <a:schemeClr val="tx1"/>
                </a:solidFill>
                <a:latin typeface="+mn-lt"/>
                <a:ea typeface="+mn-ea"/>
              </a:defRPr>
            </a:lvl3pPr>
            <a:lvl4pPr marL="1600200" indent="-228600" algn="l" rtl="0" eaLnBrk="0" fontAlgn="t" hangingPunct="0">
              <a:spcBef>
                <a:spcPct val="20000"/>
              </a:spcBef>
              <a:spcAft>
                <a:spcPct val="0"/>
              </a:spcAft>
              <a:buClr>
                <a:srgbClr val="990033"/>
              </a:buClr>
              <a:buSzPct val="80000"/>
              <a:buFont typeface="Wingdings" panose="05000000000000000000" pitchFamily="2" charset="2"/>
              <a:buChar char="ú"/>
              <a:defRPr kumimoji="1" sz="1600">
                <a:solidFill>
                  <a:schemeClr val="tx1"/>
                </a:solidFill>
                <a:latin typeface="+mn-lt"/>
                <a:ea typeface="+mn-ea"/>
              </a:defRPr>
            </a:lvl4pPr>
            <a:lvl5pPr marL="2057400" indent="-228600" algn="l" rtl="0" eaLnBrk="0" fontAlgn="t" hangingPunct="0">
              <a:spcBef>
                <a:spcPct val="20000"/>
              </a:spcBef>
              <a:spcAft>
                <a:spcPct val="0"/>
              </a:spcAft>
              <a:buClr>
                <a:srgbClr val="990033"/>
              </a:buClr>
              <a:buFont typeface="Wingdings" panose="05000000000000000000" pitchFamily="2" charset="2"/>
              <a:buChar char=" "/>
              <a:defRPr kumimoji="1" sz="1600">
                <a:solidFill>
                  <a:schemeClr val="tx1"/>
                </a:solidFill>
                <a:latin typeface="+mn-lt"/>
                <a:ea typeface="+mn-ea"/>
              </a:defRPr>
            </a:lvl5pPr>
            <a:lvl6pPr marL="25146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6pPr>
            <a:lvl7pPr marL="29718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7pPr>
            <a:lvl8pPr marL="34290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8pPr>
            <a:lvl9pPr marL="38862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9pPr>
          </a:lstStyle>
          <a:p>
            <a:r>
              <a:rPr lang="en-US" altLang="ko-KR" kern="0" dirty="0" smtClean="0"/>
              <a:t>DQN(Deep Q Network)</a:t>
            </a:r>
          </a:p>
          <a:p>
            <a:pPr lvl="1"/>
            <a:r>
              <a:rPr lang="en-US" altLang="ko-KR" kern="0" dirty="0" smtClean="0"/>
              <a:t>From “</a:t>
            </a:r>
            <a:r>
              <a:rPr lang="en-US" altLang="ko-KR" dirty="0" smtClean="0"/>
              <a:t>Playing </a:t>
            </a:r>
            <a:r>
              <a:rPr lang="en-US" altLang="ko-KR" dirty="0"/>
              <a:t>Atari with Deep Reinforcement </a:t>
            </a:r>
            <a:r>
              <a:rPr lang="en-US" altLang="ko-KR" dirty="0" smtClean="0"/>
              <a:t>Learning”, Google DeepMind team,</a:t>
            </a:r>
            <a:r>
              <a:rPr lang="en-US" altLang="ko-KR" dirty="0"/>
              <a:t> NIPS </a:t>
            </a:r>
            <a:r>
              <a:rPr lang="en-US" altLang="ko-KR" dirty="0" smtClean="0"/>
              <a:t>2013</a:t>
            </a:r>
          </a:p>
          <a:p>
            <a:pPr lvl="1"/>
            <a:endParaRPr lang="en-US" altLang="ko-KR" kern="0" dirty="0"/>
          </a:p>
          <a:p>
            <a:pPr lvl="1"/>
            <a:endParaRPr lang="en-US" altLang="ko-KR" kern="0" dirty="0" smtClean="0"/>
          </a:p>
          <a:p>
            <a:pPr lvl="1"/>
            <a:endParaRPr lang="en-US" altLang="ko-KR" kern="0" dirty="0"/>
          </a:p>
          <a:p>
            <a:pPr lvl="1"/>
            <a:endParaRPr lang="en-US" altLang="ko-KR" kern="0" dirty="0" smtClean="0"/>
          </a:p>
          <a:p>
            <a:pPr lvl="1"/>
            <a:endParaRPr lang="en-US" altLang="ko-KR" kern="0" dirty="0" smtClean="0"/>
          </a:p>
          <a:p>
            <a:pPr lvl="1"/>
            <a:endParaRPr lang="en-US" altLang="ko-KR" kern="0" dirty="0"/>
          </a:p>
          <a:p>
            <a:pPr lvl="1"/>
            <a:endParaRPr lang="en-US" altLang="ko-KR" kern="0" dirty="0" smtClean="0"/>
          </a:p>
          <a:p>
            <a:endParaRPr lang="en-US" altLang="ko-KR" kern="0" dirty="0" smtClean="0"/>
          </a:p>
          <a:p>
            <a:endParaRPr lang="en-US" altLang="ko-KR" kern="0" dirty="0" smtClean="0"/>
          </a:p>
          <a:p>
            <a:pPr lvl="3"/>
            <a:endParaRPr lang="en-US" altLang="ko-KR" kern="0" dirty="0" smtClean="0"/>
          </a:p>
        </p:txBody>
      </p:sp>
      <p:graphicFrame>
        <p:nvGraphicFramePr>
          <p:cNvPr id="4" name="표 3"/>
          <p:cNvGraphicFramePr>
            <a:graphicFrameLocks noGrp="1"/>
          </p:cNvGraphicFramePr>
          <p:nvPr>
            <p:extLst>
              <p:ext uri="{D42A27DB-BD31-4B8C-83A1-F6EECF244321}">
                <p14:modId xmlns:p14="http://schemas.microsoft.com/office/powerpoint/2010/main" val="4039799019"/>
              </p:ext>
            </p:extLst>
          </p:nvPr>
        </p:nvGraphicFramePr>
        <p:xfrm>
          <a:off x="1691680" y="2195304"/>
          <a:ext cx="6096000" cy="2529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342639424"/>
                    </a:ext>
                  </a:extLst>
                </a:gridCol>
              </a:tblGrid>
              <a:tr h="370840">
                <a:tc>
                  <a:txBody>
                    <a:bodyPr/>
                    <a:lstStyle/>
                    <a:p>
                      <a:pPr algn="just" latinLnBrk="1"/>
                      <a:r>
                        <a:rPr lang="en-US" altLang="ko-KR" sz="1600" b="0" dirty="0" smtClean="0">
                          <a:solidFill>
                            <a:schemeClr val="tx1"/>
                          </a:solidFill>
                        </a:rPr>
                        <a:t>We present the first deep learning model to successfully learn control policies directly from high-dimensional sensory input using reinforcement learning. </a:t>
                      </a:r>
                      <a:r>
                        <a:rPr lang="en-US" altLang="ko-KR" sz="1600" b="1" u="sng" dirty="0" smtClean="0">
                          <a:solidFill>
                            <a:schemeClr val="tx1"/>
                          </a:solidFill>
                        </a:rPr>
                        <a:t>The model is a convolutional neural network</a:t>
                      </a:r>
                      <a:r>
                        <a:rPr lang="en-US" altLang="ko-KR" sz="1600" b="0" dirty="0" smtClean="0">
                          <a:solidFill>
                            <a:schemeClr val="tx1"/>
                          </a:solidFill>
                        </a:rPr>
                        <a:t>, trained with a variant of Q-learning, </a:t>
                      </a:r>
                      <a:r>
                        <a:rPr lang="en-US" altLang="ko-KR" sz="1600" b="1" u="sng" dirty="0" smtClean="0">
                          <a:solidFill>
                            <a:schemeClr val="tx1"/>
                          </a:solidFill>
                        </a:rPr>
                        <a:t>whose input is raw pixels</a:t>
                      </a:r>
                      <a:r>
                        <a:rPr lang="en-US" altLang="ko-KR" sz="1600" b="0" u="none" dirty="0" smtClean="0">
                          <a:solidFill>
                            <a:schemeClr val="tx1"/>
                          </a:solidFill>
                        </a:rPr>
                        <a:t> </a:t>
                      </a:r>
                      <a:r>
                        <a:rPr lang="en-US" altLang="ko-KR" sz="1600" b="0" dirty="0" smtClean="0">
                          <a:solidFill>
                            <a:schemeClr val="tx1"/>
                          </a:solidFill>
                        </a:rPr>
                        <a:t>and </a:t>
                      </a:r>
                      <a:r>
                        <a:rPr lang="en-US" altLang="ko-KR" sz="1600" b="1" u="sng" dirty="0" smtClean="0">
                          <a:solidFill>
                            <a:schemeClr val="tx1"/>
                          </a:solidFill>
                        </a:rPr>
                        <a:t>whose output is a value function estimating future rewards</a:t>
                      </a:r>
                      <a:r>
                        <a:rPr lang="en-US" altLang="ko-KR" sz="1600" b="0" dirty="0" smtClean="0">
                          <a:solidFill>
                            <a:schemeClr val="tx1"/>
                          </a:solidFill>
                        </a:rPr>
                        <a:t>. We apply our method to seven Atari 2600 games from the Arcade Learning Environment, with no adjustment of the architecture or learning algorithm. We find that it outperforms all previous approaches on six of the games and surpasses a human expert on three of them. </a:t>
                      </a:r>
                      <a:endParaRPr lang="ko-KR" altLang="en-US" sz="1600" b="0" dirty="0">
                        <a:solidFill>
                          <a:schemeClr val="tx1"/>
                        </a:solidFill>
                      </a:endParaRPr>
                    </a:p>
                  </a:txBody>
                  <a:tcPr/>
                </a:tc>
                <a:extLst>
                  <a:ext uri="{0D108BD9-81ED-4DB2-BD59-A6C34878D82A}">
                    <a16:rowId xmlns:a16="http://schemas.microsoft.com/office/drawing/2014/main" val="1042019583"/>
                  </a:ext>
                </a:extLst>
              </a:tr>
            </a:tbl>
          </a:graphicData>
        </a:graphic>
      </p:graphicFrame>
    </p:spTree>
    <p:extLst>
      <p:ext uri="{BB962C8B-B14F-4D97-AF65-F5344CB8AC3E}">
        <p14:creationId xmlns:p14="http://schemas.microsoft.com/office/powerpoint/2010/main" val="1557995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Background</a:t>
            </a:r>
            <a:endParaRPr lang="en-US" altLang="ko-KR" dirty="0"/>
          </a:p>
        </p:txBody>
      </p:sp>
      <p:sp>
        <p:nvSpPr>
          <p:cNvPr id="3" name="내용 개체 틀 2"/>
          <p:cNvSpPr>
            <a:spLocks noGrp="1"/>
          </p:cNvSpPr>
          <p:nvPr>
            <p:ph idx="1"/>
          </p:nvPr>
        </p:nvSpPr>
        <p:spPr/>
        <p:txBody>
          <a:bodyPr>
            <a:normAutofit/>
          </a:bodyPr>
          <a:lstStyle/>
          <a:p>
            <a:pPr marL="0" indent="0" algn="just">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p:txBody>
      </p:sp>
      <p:sp>
        <p:nvSpPr>
          <p:cNvPr id="9" name="내용 개체 틀 2"/>
          <p:cNvSpPr txBox="1">
            <a:spLocks/>
          </p:cNvSpPr>
          <p:nvPr/>
        </p:nvSpPr>
        <p:spPr bwMode="auto">
          <a:xfrm>
            <a:off x="468313" y="1052514"/>
            <a:ext cx="8229600" cy="4742877"/>
          </a:xfrm>
          <a:prstGeom prst="rect">
            <a:avLst/>
          </a:prstGeom>
          <a:solidFill>
            <a:schemeClr val="bg1"/>
          </a:solidFill>
          <a:ln>
            <a:noFill/>
          </a:ln>
          <a:extLst/>
        </p:spPr>
        <p:txBody>
          <a:bodyPr vert="horz" wrap="square" lIns="91440" tIns="45720" rIns="91440" bIns="45720" numCol="1" anchor="t" anchorCtr="0" compatLnSpc="1">
            <a:prstTxWarp prst="textNoShape">
              <a:avLst/>
            </a:prstTxWarp>
            <a:normAutofit/>
          </a:bodyPr>
          <a:lstStyle>
            <a:lvl1pPr marL="342900" indent="-342900" algn="l" rtl="0" eaLnBrk="0" fontAlgn="t" hangingPunct="0">
              <a:spcBef>
                <a:spcPct val="20000"/>
              </a:spcBef>
              <a:spcAft>
                <a:spcPct val="0"/>
              </a:spcAft>
              <a:buClr>
                <a:srgbClr val="990033"/>
              </a:buClr>
              <a:buSzPct val="80000"/>
              <a:buFont typeface="Wingdings" pitchFamily="2" charset="2"/>
              <a:buChar char="q"/>
              <a:defRPr kumimoji="1" sz="2400">
                <a:solidFill>
                  <a:schemeClr val="tx1"/>
                </a:solidFill>
                <a:latin typeface="+mn-lt"/>
                <a:ea typeface="+mn-ea"/>
                <a:cs typeface="+mn-cs"/>
              </a:defRPr>
            </a:lvl1pPr>
            <a:lvl2pPr marL="742950" indent="-285750" algn="l" rtl="0" eaLnBrk="0" fontAlgn="t" hangingPunct="0">
              <a:spcBef>
                <a:spcPct val="20000"/>
              </a:spcBef>
              <a:spcAft>
                <a:spcPct val="0"/>
              </a:spcAft>
              <a:buClr>
                <a:srgbClr val="990033"/>
              </a:buClr>
              <a:buSzPct val="80000"/>
              <a:buFont typeface="Wingdings" panose="05000000000000000000" pitchFamily="2" charset="2"/>
              <a:buChar char="l"/>
              <a:defRPr kumimoji="1" sz="2000">
                <a:solidFill>
                  <a:schemeClr val="tx1"/>
                </a:solidFill>
                <a:latin typeface="+mn-lt"/>
                <a:ea typeface="+mn-ea"/>
              </a:defRPr>
            </a:lvl2pPr>
            <a:lvl3pPr marL="1143000" indent="-228600" algn="l" rtl="0" eaLnBrk="0" fontAlgn="t" hangingPunct="0">
              <a:spcBef>
                <a:spcPct val="20000"/>
              </a:spcBef>
              <a:spcAft>
                <a:spcPct val="0"/>
              </a:spcAft>
              <a:buClr>
                <a:srgbClr val="990033"/>
              </a:buClr>
              <a:buFont typeface="굴림" panose="020B0600000101010101" pitchFamily="50" charset="-127"/>
              <a:buChar char="‒"/>
              <a:defRPr kumimoji="1" sz="1800">
                <a:solidFill>
                  <a:schemeClr val="tx1"/>
                </a:solidFill>
                <a:latin typeface="+mn-lt"/>
                <a:ea typeface="+mn-ea"/>
              </a:defRPr>
            </a:lvl3pPr>
            <a:lvl4pPr marL="1600200" indent="-228600" algn="l" rtl="0" eaLnBrk="0" fontAlgn="t" hangingPunct="0">
              <a:spcBef>
                <a:spcPct val="20000"/>
              </a:spcBef>
              <a:spcAft>
                <a:spcPct val="0"/>
              </a:spcAft>
              <a:buClr>
                <a:srgbClr val="990033"/>
              </a:buClr>
              <a:buSzPct val="80000"/>
              <a:buFont typeface="Wingdings" panose="05000000000000000000" pitchFamily="2" charset="2"/>
              <a:buChar char="ú"/>
              <a:defRPr kumimoji="1" sz="1600">
                <a:solidFill>
                  <a:schemeClr val="tx1"/>
                </a:solidFill>
                <a:latin typeface="+mn-lt"/>
                <a:ea typeface="+mn-ea"/>
              </a:defRPr>
            </a:lvl4pPr>
            <a:lvl5pPr marL="2057400" indent="-228600" algn="l" rtl="0" eaLnBrk="0" fontAlgn="t" hangingPunct="0">
              <a:spcBef>
                <a:spcPct val="20000"/>
              </a:spcBef>
              <a:spcAft>
                <a:spcPct val="0"/>
              </a:spcAft>
              <a:buClr>
                <a:srgbClr val="990033"/>
              </a:buClr>
              <a:buFont typeface="Wingdings" panose="05000000000000000000" pitchFamily="2" charset="2"/>
              <a:buChar char=" "/>
              <a:defRPr kumimoji="1" sz="1600">
                <a:solidFill>
                  <a:schemeClr val="tx1"/>
                </a:solidFill>
                <a:latin typeface="+mn-lt"/>
                <a:ea typeface="+mn-ea"/>
              </a:defRPr>
            </a:lvl5pPr>
            <a:lvl6pPr marL="25146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6pPr>
            <a:lvl7pPr marL="29718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7pPr>
            <a:lvl8pPr marL="34290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8pPr>
            <a:lvl9pPr marL="38862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9pPr>
          </a:lstStyle>
          <a:p>
            <a:r>
              <a:rPr lang="en-US" altLang="ko-KR" kern="0" dirty="0" smtClean="0"/>
              <a:t>Alpha run</a:t>
            </a:r>
          </a:p>
        </p:txBody>
      </p:sp>
      <p:pic>
        <p:nvPicPr>
          <p:cNvPr id="11" name="Picture 4" descr="Environment&#10;Agent&#10;State ð ð¡&#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4481" y="2060848"/>
            <a:ext cx="6076950" cy="3419475"/>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p:cNvSpPr/>
          <p:nvPr/>
        </p:nvSpPr>
        <p:spPr>
          <a:xfrm>
            <a:off x="1115616" y="5480323"/>
            <a:ext cx="7254552" cy="461665"/>
          </a:xfrm>
          <a:prstGeom prst="rect">
            <a:avLst/>
          </a:prstGeom>
        </p:spPr>
        <p:txBody>
          <a:bodyPr wrap="square">
            <a:spAutoFit/>
          </a:bodyPr>
          <a:lstStyle/>
          <a:p>
            <a:r>
              <a:rPr lang="en-US" altLang="ko-KR" dirty="0" smtClean="0"/>
              <a:t>&lt; </a:t>
            </a:r>
            <a:r>
              <a:rPr lang="ko-KR" altLang="en-US" dirty="0" smtClean="0">
                <a:hlinkClick r:id="rId4"/>
              </a:rPr>
              <a:t>https</a:t>
            </a:r>
            <a:r>
              <a:rPr lang="ko-KR" altLang="en-US" dirty="0">
                <a:hlinkClick r:id="rId4"/>
              </a:rPr>
              <a:t>://</a:t>
            </a:r>
            <a:r>
              <a:rPr lang="ko-KR" altLang="en-US" dirty="0" smtClean="0">
                <a:hlinkClick r:id="rId4"/>
              </a:rPr>
              <a:t>www.slideshare.net/deview/ai-67608549</a:t>
            </a:r>
            <a:r>
              <a:rPr lang="ko-KR" altLang="en-US" dirty="0" smtClean="0"/>
              <a:t> </a:t>
            </a:r>
            <a:r>
              <a:rPr lang="en-US" altLang="ko-KR" dirty="0" smtClean="0"/>
              <a:t>&gt;</a:t>
            </a:r>
            <a:endParaRPr lang="ko-KR" altLang="en-US" dirty="0"/>
          </a:p>
        </p:txBody>
      </p:sp>
    </p:spTree>
    <p:extLst>
      <p:ext uri="{BB962C8B-B14F-4D97-AF65-F5344CB8AC3E}">
        <p14:creationId xmlns:p14="http://schemas.microsoft.com/office/powerpoint/2010/main" val="1039053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내용 개체 틀 2"/>
          <p:cNvSpPr txBox="1">
            <a:spLocks/>
          </p:cNvSpPr>
          <p:nvPr/>
        </p:nvSpPr>
        <p:spPr bwMode="auto">
          <a:xfrm>
            <a:off x="468313" y="1052514"/>
            <a:ext cx="8229600" cy="4742877"/>
          </a:xfrm>
          <a:prstGeom prst="rect">
            <a:avLst/>
          </a:prstGeom>
          <a:solidFill>
            <a:schemeClr val="bg1"/>
          </a:solidFill>
          <a:ln>
            <a:noFill/>
          </a:ln>
          <a:extLst/>
        </p:spPr>
        <p:txBody>
          <a:bodyPr vert="horz" wrap="square" lIns="91440" tIns="45720" rIns="91440" bIns="45720" numCol="1" anchor="t" anchorCtr="0" compatLnSpc="1">
            <a:prstTxWarp prst="textNoShape">
              <a:avLst/>
            </a:prstTxWarp>
            <a:normAutofit/>
          </a:bodyPr>
          <a:lstStyle>
            <a:lvl1pPr marL="342900" indent="-342900" algn="l" rtl="0" eaLnBrk="0" fontAlgn="t" hangingPunct="0">
              <a:spcBef>
                <a:spcPct val="20000"/>
              </a:spcBef>
              <a:spcAft>
                <a:spcPct val="0"/>
              </a:spcAft>
              <a:buClr>
                <a:srgbClr val="990033"/>
              </a:buClr>
              <a:buSzPct val="80000"/>
              <a:buFont typeface="Wingdings" pitchFamily="2" charset="2"/>
              <a:buChar char="q"/>
              <a:defRPr kumimoji="1" sz="2400">
                <a:solidFill>
                  <a:schemeClr val="tx1"/>
                </a:solidFill>
                <a:latin typeface="+mn-lt"/>
                <a:ea typeface="+mn-ea"/>
                <a:cs typeface="+mn-cs"/>
              </a:defRPr>
            </a:lvl1pPr>
            <a:lvl2pPr marL="742950" indent="-285750" algn="l" rtl="0" eaLnBrk="0" fontAlgn="t" hangingPunct="0">
              <a:spcBef>
                <a:spcPct val="20000"/>
              </a:spcBef>
              <a:spcAft>
                <a:spcPct val="0"/>
              </a:spcAft>
              <a:buClr>
                <a:srgbClr val="990033"/>
              </a:buClr>
              <a:buSzPct val="80000"/>
              <a:buFont typeface="Wingdings" panose="05000000000000000000" pitchFamily="2" charset="2"/>
              <a:buChar char="l"/>
              <a:defRPr kumimoji="1" sz="2000">
                <a:solidFill>
                  <a:schemeClr val="tx1"/>
                </a:solidFill>
                <a:latin typeface="+mn-lt"/>
                <a:ea typeface="+mn-ea"/>
              </a:defRPr>
            </a:lvl2pPr>
            <a:lvl3pPr marL="1143000" indent="-228600" algn="l" rtl="0" eaLnBrk="0" fontAlgn="t" hangingPunct="0">
              <a:spcBef>
                <a:spcPct val="20000"/>
              </a:spcBef>
              <a:spcAft>
                <a:spcPct val="0"/>
              </a:spcAft>
              <a:buClr>
                <a:srgbClr val="990033"/>
              </a:buClr>
              <a:buFont typeface="굴림" panose="020B0600000101010101" pitchFamily="50" charset="-127"/>
              <a:buChar char="‒"/>
              <a:defRPr kumimoji="1" sz="1800">
                <a:solidFill>
                  <a:schemeClr val="tx1"/>
                </a:solidFill>
                <a:latin typeface="+mn-lt"/>
                <a:ea typeface="+mn-ea"/>
              </a:defRPr>
            </a:lvl3pPr>
            <a:lvl4pPr marL="1600200" indent="-228600" algn="l" rtl="0" eaLnBrk="0" fontAlgn="t" hangingPunct="0">
              <a:spcBef>
                <a:spcPct val="20000"/>
              </a:spcBef>
              <a:spcAft>
                <a:spcPct val="0"/>
              </a:spcAft>
              <a:buClr>
                <a:srgbClr val="990033"/>
              </a:buClr>
              <a:buSzPct val="80000"/>
              <a:buFont typeface="Wingdings" panose="05000000000000000000" pitchFamily="2" charset="2"/>
              <a:buChar char="ú"/>
              <a:defRPr kumimoji="1" sz="1600">
                <a:solidFill>
                  <a:schemeClr val="tx1"/>
                </a:solidFill>
                <a:latin typeface="+mn-lt"/>
                <a:ea typeface="+mn-ea"/>
              </a:defRPr>
            </a:lvl4pPr>
            <a:lvl5pPr marL="2057400" indent="-228600" algn="l" rtl="0" eaLnBrk="0" fontAlgn="t" hangingPunct="0">
              <a:spcBef>
                <a:spcPct val="20000"/>
              </a:spcBef>
              <a:spcAft>
                <a:spcPct val="0"/>
              </a:spcAft>
              <a:buClr>
                <a:srgbClr val="990033"/>
              </a:buClr>
              <a:buFont typeface="Wingdings" panose="05000000000000000000" pitchFamily="2" charset="2"/>
              <a:buChar char=" "/>
              <a:defRPr kumimoji="1" sz="1600">
                <a:solidFill>
                  <a:schemeClr val="tx1"/>
                </a:solidFill>
                <a:latin typeface="+mn-lt"/>
                <a:ea typeface="+mn-ea"/>
              </a:defRPr>
            </a:lvl5pPr>
            <a:lvl6pPr marL="25146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6pPr>
            <a:lvl7pPr marL="29718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7pPr>
            <a:lvl8pPr marL="34290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8pPr>
            <a:lvl9pPr marL="38862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9pPr>
          </a:lstStyle>
          <a:p>
            <a:r>
              <a:rPr lang="en-US" altLang="ko-KR" kern="0" dirty="0" smtClean="0"/>
              <a:t>Alpha run</a:t>
            </a:r>
          </a:p>
        </p:txBody>
      </p:sp>
      <p:pic>
        <p:nvPicPr>
          <p:cNvPr id="1028" name="Picture 4" descr="Environment&#10;Agent&#10;State ð ð¡ Action ð ð¡ = 2&#10;ì í&#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097757"/>
            <a:ext cx="6076950" cy="3419475"/>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p:txBody>
          <a:bodyPr/>
          <a:lstStyle/>
          <a:p>
            <a:r>
              <a:rPr lang="en-US" altLang="ko-KR" dirty="0" smtClean="0"/>
              <a:t>Background</a:t>
            </a:r>
            <a:endParaRPr lang="en-US" altLang="ko-KR" dirty="0"/>
          </a:p>
        </p:txBody>
      </p:sp>
      <p:sp>
        <p:nvSpPr>
          <p:cNvPr id="3" name="내용 개체 틀 2"/>
          <p:cNvSpPr>
            <a:spLocks noGrp="1"/>
          </p:cNvSpPr>
          <p:nvPr>
            <p:ph idx="1"/>
          </p:nvPr>
        </p:nvSpPr>
        <p:spPr/>
        <p:txBody>
          <a:bodyPr>
            <a:normAutofit/>
          </a:bodyPr>
          <a:lstStyle/>
          <a:p>
            <a:pPr marL="0" indent="0" algn="just">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p:txBody>
      </p:sp>
      <p:sp>
        <p:nvSpPr>
          <p:cNvPr id="12" name="직사각형 11"/>
          <p:cNvSpPr/>
          <p:nvPr/>
        </p:nvSpPr>
        <p:spPr>
          <a:xfrm>
            <a:off x="1115616" y="5480323"/>
            <a:ext cx="7254552" cy="461665"/>
          </a:xfrm>
          <a:prstGeom prst="rect">
            <a:avLst/>
          </a:prstGeom>
        </p:spPr>
        <p:txBody>
          <a:bodyPr wrap="square">
            <a:spAutoFit/>
          </a:bodyPr>
          <a:lstStyle/>
          <a:p>
            <a:r>
              <a:rPr lang="en-US" altLang="ko-KR" dirty="0" smtClean="0"/>
              <a:t>&lt; </a:t>
            </a:r>
            <a:r>
              <a:rPr lang="ko-KR" altLang="en-US" dirty="0" smtClean="0">
                <a:hlinkClick r:id="rId4"/>
              </a:rPr>
              <a:t>https</a:t>
            </a:r>
            <a:r>
              <a:rPr lang="ko-KR" altLang="en-US" dirty="0">
                <a:hlinkClick r:id="rId4"/>
              </a:rPr>
              <a:t>://</a:t>
            </a:r>
            <a:r>
              <a:rPr lang="ko-KR" altLang="en-US" dirty="0" smtClean="0">
                <a:hlinkClick r:id="rId4"/>
              </a:rPr>
              <a:t>www.slideshare.net/deview/ai-67608549</a:t>
            </a:r>
            <a:r>
              <a:rPr lang="ko-KR" altLang="en-US" dirty="0" smtClean="0"/>
              <a:t> </a:t>
            </a:r>
            <a:r>
              <a:rPr lang="en-US" altLang="ko-KR" dirty="0" smtClean="0"/>
              <a:t>&gt;</a:t>
            </a:r>
            <a:endParaRPr lang="ko-KR" altLang="en-US" dirty="0"/>
          </a:p>
        </p:txBody>
      </p:sp>
    </p:spTree>
    <p:extLst>
      <p:ext uri="{BB962C8B-B14F-4D97-AF65-F5344CB8AC3E}">
        <p14:creationId xmlns:p14="http://schemas.microsoft.com/office/powerpoint/2010/main" val="889756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내용 개체 틀 2"/>
          <p:cNvSpPr txBox="1">
            <a:spLocks/>
          </p:cNvSpPr>
          <p:nvPr/>
        </p:nvSpPr>
        <p:spPr bwMode="auto">
          <a:xfrm>
            <a:off x="468313" y="1052514"/>
            <a:ext cx="8229600" cy="4742877"/>
          </a:xfrm>
          <a:prstGeom prst="rect">
            <a:avLst/>
          </a:prstGeom>
          <a:solidFill>
            <a:schemeClr val="bg1"/>
          </a:solidFill>
          <a:ln>
            <a:noFill/>
          </a:ln>
          <a:extLst/>
        </p:spPr>
        <p:txBody>
          <a:bodyPr vert="horz" wrap="square" lIns="91440" tIns="45720" rIns="91440" bIns="45720" numCol="1" anchor="t" anchorCtr="0" compatLnSpc="1">
            <a:prstTxWarp prst="textNoShape">
              <a:avLst/>
            </a:prstTxWarp>
            <a:normAutofit/>
          </a:bodyPr>
          <a:lstStyle>
            <a:lvl1pPr marL="342900" indent="-342900" algn="l" rtl="0" eaLnBrk="0" fontAlgn="t" hangingPunct="0">
              <a:spcBef>
                <a:spcPct val="20000"/>
              </a:spcBef>
              <a:spcAft>
                <a:spcPct val="0"/>
              </a:spcAft>
              <a:buClr>
                <a:srgbClr val="990033"/>
              </a:buClr>
              <a:buSzPct val="80000"/>
              <a:buFont typeface="Wingdings" pitchFamily="2" charset="2"/>
              <a:buChar char="q"/>
              <a:defRPr kumimoji="1" sz="2400">
                <a:solidFill>
                  <a:schemeClr val="tx1"/>
                </a:solidFill>
                <a:latin typeface="+mn-lt"/>
                <a:ea typeface="+mn-ea"/>
                <a:cs typeface="+mn-cs"/>
              </a:defRPr>
            </a:lvl1pPr>
            <a:lvl2pPr marL="742950" indent="-285750" algn="l" rtl="0" eaLnBrk="0" fontAlgn="t" hangingPunct="0">
              <a:spcBef>
                <a:spcPct val="20000"/>
              </a:spcBef>
              <a:spcAft>
                <a:spcPct val="0"/>
              </a:spcAft>
              <a:buClr>
                <a:srgbClr val="990033"/>
              </a:buClr>
              <a:buSzPct val="80000"/>
              <a:buFont typeface="Wingdings" panose="05000000000000000000" pitchFamily="2" charset="2"/>
              <a:buChar char="l"/>
              <a:defRPr kumimoji="1" sz="2000">
                <a:solidFill>
                  <a:schemeClr val="tx1"/>
                </a:solidFill>
                <a:latin typeface="+mn-lt"/>
                <a:ea typeface="+mn-ea"/>
              </a:defRPr>
            </a:lvl2pPr>
            <a:lvl3pPr marL="1143000" indent="-228600" algn="l" rtl="0" eaLnBrk="0" fontAlgn="t" hangingPunct="0">
              <a:spcBef>
                <a:spcPct val="20000"/>
              </a:spcBef>
              <a:spcAft>
                <a:spcPct val="0"/>
              </a:spcAft>
              <a:buClr>
                <a:srgbClr val="990033"/>
              </a:buClr>
              <a:buFont typeface="굴림" panose="020B0600000101010101" pitchFamily="50" charset="-127"/>
              <a:buChar char="‒"/>
              <a:defRPr kumimoji="1" sz="1800">
                <a:solidFill>
                  <a:schemeClr val="tx1"/>
                </a:solidFill>
                <a:latin typeface="+mn-lt"/>
                <a:ea typeface="+mn-ea"/>
              </a:defRPr>
            </a:lvl3pPr>
            <a:lvl4pPr marL="1600200" indent="-228600" algn="l" rtl="0" eaLnBrk="0" fontAlgn="t" hangingPunct="0">
              <a:spcBef>
                <a:spcPct val="20000"/>
              </a:spcBef>
              <a:spcAft>
                <a:spcPct val="0"/>
              </a:spcAft>
              <a:buClr>
                <a:srgbClr val="990033"/>
              </a:buClr>
              <a:buSzPct val="80000"/>
              <a:buFont typeface="Wingdings" panose="05000000000000000000" pitchFamily="2" charset="2"/>
              <a:buChar char="ú"/>
              <a:defRPr kumimoji="1" sz="1600">
                <a:solidFill>
                  <a:schemeClr val="tx1"/>
                </a:solidFill>
                <a:latin typeface="+mn-lt"/>
                <a:ea typeface="+mn-ea"/>
              </a:defRPr>
            </a:lvl4pPr>
            <a:lvl5pPr marL="2057400" indent="-228600" algn="l" rtl="0" eaLnBrk="0" fontAlgn="t" hangingPunct="0">
              <a:spcBef>
                <a:spcPct val="20000"/>
              </a:spcBef>
              <a:spcAft>
                <a:spcPct val="0"/>
              </a:spcAft>
              <a:buClr>
                <a:srgbClr val="990033"/>
              </a:buClr>
              <a:buFont typeface="Wingdings" panose="05000000000000000000" pitchFamily="2" charset="2"/>
              <a:buChar char=" "/>
              <a:defRPr kumimoji="1" sz="1600">
                <a:solidFill>
                  <a:schemeClr val="tx1"/>
                </a:solidFill>
                <a:latin typeface="+mn-lt"/>
                <a:ea typeface="+mn-ea"/>
              </a:defRPr>
            </a:lvl5pPr>
            <a:lvl6pPr marL="25146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6pPr>
            <a:lvl7pPr marL="29718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7pPr>
            <a:lvl8pPr marL="34290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8pPr>
            <a:lvl9pPr marL="38862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9pPr>
          </a:lstStyle>
          <a:p>
            <a:r>
              <a:rPr lang="en-US" altLang="ko-KR" kern="0" dirty="0" smtClean="0"/>
              <a:t>Alpha run</a:t>
            </a:r>
          </a:p>
        </p:txBody>
      </p:sp>
      <p:pic>
        <p:nvPicPr>
          <p:cNvPr id="2050" name="Picture 2" descr="Environment&#10;Agent&#10;Action ð ð¡ = 2&#10;ì í&#10;State ð ð¡&#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097757"/>
            <a:ext cx="6076950" cy="3419475"/>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p:txBody>
          <a:bodyPr/>
          <a:lstStyle/>
          <a:p>
            <a:r>
              <a:rPr lang="en-US" altLang="ko-KR" dirty="0" smtClean="0"/>
              <a:t>Background</a:t>
            </a:r>
            <a:endParaRPr lang="en-US" altLang="ko-KR" dirty="0"/>
          </a:p>
        </p:txBody>
      </p:sp>
      <p:sp>
        <p:nvSpPr>
          <p:cNvPr id="3" name="내용 개체 틀 2"/>
          <p:cNvSpPr>
            <a:spLocks noGrp="1"/>
          </p:cNvSpPr>
          <p:nvPr>
            <p:ph idx="1"/>
          </p:nvPr>
        </p:nvSpPr>
        <p:spPr/>
        <p:txBody>
          <a:bodyPr>
            <a:normAutofit/>
          </a:bodyPr>
          <a:lstStyle/>
          <a:p>
            <a:pPr marL="0" indent="0" algn="just">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p:txBody>
      </p:sp>
      <p:sp>
        <p:nvSpPr>
          <p:cNvPr id="12" name="직사각형 11"/>
          <p:cNvSpPr/>
          <p:nvPr/>
        </p:nvSpPr>
        <p:spPr>
          <a:xfrm>
            <a:off x="1115616" y="5480323"/>
            <a:ext cx="7254552" cy="461665"/>
          </a:xfrm>
          <a:prstGeom prst="rect">
            <a:avLst/>
          </a:prstGeom>
        </p:spPr>
        <p:txBody>
          <a:bodyPr wrap="square">
            <a:spAutoFit/>
          </a:bodyPr>
          <a:lstStyle/>
          <a:p>
            <a:r>
              <a:rPr lang="en-US" altLang="ko-KR" dirty="0" smtClean="0"/>
              <a:t>&lt; </a:t>
            </a:r>
            <a:r>
              <a:rPr lang="ko-KR" altLang="en-US" dirty="0" smtClean="0">
                <a:hlinkClick r:id="rId4"/>
              </a:rPr>
              <a:t>https</a:t>
            </a:r>
            <a:r>
              <a:rPr lang="ko-KR" altLang="en-US" dirty="0">
                <a:hlinkClick r:id="rId4"/>
              </a:rPr>
              <a:t>://</a:t>
            </a:r>
            <a:r>
              <a:rPr lang="ko-KR" altLang="en-US" dirty="0" smtClean="0">
                <a:hlinkClick r:id="rId4"/>
              </a:rPr>
              <a:t>www.slideshare.net/deview/ai-67608549</a:t>
            </a:r>
            <a:r>
              <a:rPr lang="ko-KR" altLang="en-US" dirty="0" smtClean="0"/>
              <a:t> </a:t>
            </a:r>
            <a:r>
              <a:rPr lang="en-US" altLang="ko-KR" dirty="0" smtClean="0"/>
              <a:t>&gt;</a:t>
            </a:r>
            <a:endParaRPr lang="ko-KR" altLang="en-US" dirty="0"/>
          </a:p>
        </p:txBody>
      </p:sp>
    </p:spTree>
    <p:extLst>
      <p:ext uri="{BB962C8B-B14F-4D97-AF65-F5344CB8AC3E}">
        <p14:creationId xmlns:p14="http://schemas.microsoft.com/office/powerpoint/2010/main" val="2035105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내용 개체 틀 2"/>
          <p:cNvSpPr txBox="1">
            <a:spLocks/>
          </p:cNvSpPr>
          <p:nvPr/>
        </p:nvSpPr>
        <p:spPr bwMode="auto">
          <a:xfrm>
            <a:off x="468313" y="1052514"/>
            <a:ext cx="8229600" cy="4742877"/>
          </a:xfrm>
          <a:prstGeom prst="rect">
            <a:avLst/>
          </a:prstGeom>
          <a:solidFill>
            <a:schemeClr val="bg1"/>
          </a:solidFill>
          <a:ln>
            <a:noFill/>
          </a:ln>
          <a:extLst/>
        </p:spPr>
        <p:txBody>
          <a:bodyPr vert="horz" wrap="square" lIns="91440" tIns="45720" rIns="91440" bIns="45720" numCol="1" anchor="t" anchorCtr="0" compatLnSpc="1">
            <a:prstTxWarp prst="textNoShape">
              <a:avLst/>
            </a:prstTxWarp>
            <a:normAutofit/>
          </a:bodyPr>
          <a:lstStyle>
            <a:lvl1pPr marL="342900" indent="-342900" algn="l" rtl="0" eaLnBrk="0" fontAlgn="t" hangingPunct="0">
              <a:spcBef>
                <a:spcPct val="20000"/>
              </a:spcBef>
              <a:spcAft>
                <a:spcPct val="0"/>
              </a:spcAft>
              <a:buClr>
                <a:srgbClr val="990033"/>
              </a:buClr>
              <a:buSzPct val="80000"/>
              <a:buFont typeface="Wingdings" pitchFamily="2" charset="2"/>
              <a:buChar char="q"/>
              <a:defRPr kumimoji="1" sz="2400">
                <a:solidFill>
                  <a:schemeClr val="tx1"/>
                </a:solidFill>
                <a:latin typeface="+mn-lt"/>
                <a:ea typeface="+mn-ea"/>
                <a:cs typeface="+mn-cs"/>
              </a:defRPr>
            </a:lvl1pPr>
            <a:lvl2pPr marL="742950" indent="-285750" algn="l" rtl="0" eaLnBrk="0" fontAlgn="t" hangingPunct="0">
              <a:spcBef>
                <a:spcPct val="20000"/>
              </a:spcBef>
              <a:spcAft>
                <a:spcPct val="0"/>
              </a:spcAft>
              <a:buClr>
                <a:srgbClr val="990033"/>
              </a:buClr>
              <a:buSzPct val="80000"/>
              <a:buFont typeface="Wingdings" panose="05000000000000000000" pitchFamily="2" charset="2"/>
              <a:buChar char="l"/>
              <a:defRPr kumimoji="1" sz="2000">
                <a:solidFill>
                  <a:schemeClr val="tx1"/>
                </a:solidFill>
                <a:latin typeface="+mn-lt"/>
                <a:ea typeface="+mn-ea"/>
              </a:defRPr>
            </a:lvl2pPr>
            <a:lvl3pPr marL="1143000" indent="-228600" algn="l" rtl="0" eaLnBrk="0" fontAlgn="t" hangingPunct="0">
              <a:spcBef>
                <a:spcPct val="20000"/>
              </a:spcBef>
              <a:spcAft>
                <a:spcPct val="0"/>
              </a:spcAft>
              <a:buClr>
                <a:srgbClr val="990033"/>
              </a:buClr>
              <a:buFont typeface="굴림" panose="020B0600000101010101" pitchFamily="50" charset="-127"/>
              <a:buChar char="‒"/>
              <a:defRPr kumimoji="1" sz="1800">
                <a:solidFill>
                  <a:schemeClr val="tx1"/>
                </a:solidFill>
                <a:latin typeface="+mn-lt"/>
                <a:ea typeface="+mn-ea"/>
              </a:defRPr>
            </a:lvl3pPr>
            <a:lvl4pPr marL="1600200" indent="-228600" algn="l" rtl="0" eaLnBrk="0" fontAlgn="t" hangingPunct="0">
              <a:spcBef>
                <a:spcPct val="20000"/>
              </a:spcBef>
              <a:spcAft>
                <a:spcPct val="0"/>
              </a:spcAft>
              <a:buClr>
                <a:srgbClr val="990033"/>
              </a:buClr>
              <a:buSzPct val="80000"/>
              <a:buFont typeface="Wingdings" panose="05000000000000000000" pitchFamily="2" charset="2"/>
              <a:buChar char="ú"/>
              <a:defRPr kumimoji="1" sz="1600">
                <a:solidFill>
                  <a:schemeClr val="tx1"/>
                </a:solidFill>
                <a:latin typeface="+mn-lt"/>
                <a:ea typeface="+mn-ea"/>
              </a:defRPr>
            </a:lvl4pPr>
            <a:lvl5pPr marL="2057400" indent="-228600" algn="l" rtl="0" eaLnBrk="0" fontAlgn="t" hangingPunct="0">
              <a:spcBef>
                <a:spcPct val="20000"/>
              </a:spcBef>
              <a:spcAft>
                <a:spcPct val="0"/>
              </a:spcAft>
              <a:buClr>
                <a:srgbClr val="990033"/>
              </a:buClr>
              <a:buFont typeface="Wingdings" panose="05000000000000000000" pitchFamily="2" charset="2"/>
              <a:buChar char=" "/>
              <a:defRPr kumimoji="1" sz="1600">
                <a:solidFill>
                  <a:schemeClr val="tx1"/>
                </a:solidFill>
                <a:latin typeface="+mn-lt"/>
                <a:ea typeface="+mn-ea"/>
              </a:defRPr>
            </a:lvl5pPr>
            <a:lvl6pPr marL="25146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6pPr>
            <a:lvl7pPr marL="29718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7pPr>
            <a:lvl8pPr marL="34290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8pPr>
            <a:lvl9pPr marL="38862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9pPr>
          </a:lstStyle>
          <a:p>
            <a:r>
              <a:rPr lang="en-US" altLang="ko-KR" kern="0" dirty="0" smtClean="0"/>
              <a:t>Alpha run</a:t>
            </a:r>
          </a:p>
        </p:txBody>
      </p:sp>
      <p:pic>
        <p:nvPicPr>
          <p:cNvPr id="5122" name="Picture 2" descr="Environment&#10;Agent&#10;State ð ð¡&#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097757"/>
            <a:ext cx="6076950" cy="3419475"/>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p:txBody>
          <a:bodyPr/>
          <a:lstStyle/>
          <a:p>
            <a:r>
              <a:rPr lang="en-US" altLang="ko-KR" dirty="0" smtClean="0"/>
              <a:t>Background</a:t>
            </a:r>
            <a:endParaRPr lang="en-US" altLang="ko-KR" dirty="0"/>
          </a:p>
        </p:txBody>
      </p:sp>
      <p:sp>
        <p:nvSpPr>
          <p:cNvPr id="3" name="내용 개체 틀 2"/>
          <p:cNvSpPr>
            <a:spLocks noGrp="1"/>
          </p:cNvSpPr>
          <p:nvPr>
            <p:ph idx="1"/>
          </p:nvPr>
        </p:nvSpPr>
        <p:spPr/>
        <p:txBody>
          <a:bodyPr>
            <a:normAutofit/>
          </a:bodyPr>
          <a:lstStyle/>
          <a:p>
            <a:pPr marL="0" indent="0" algn="just">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p:txBody>
      </p:sp>
      <p:sp>
        <p:nvSpPr>
          <p:cNvPr id="12" name="직사각형 11"/>
          <p:cNvSpPr/>
          <p:nvPr/>
        </p:nvSpPr>
        <p:spPr>
          <a:xfrm>
            <a:off x="1115616" y="5480323"/>
            <a:ext cx="7254552" cy="461665"/>
          </a:xfrm>
          <a:prstGeom prst="rect">
            <a:avLst/>
          </a:prstGeom>
        </p:spPr>
        <p:txBody>
          <a:bodyPr wrap="square">
            <a:spAutoFit/>
          </a:bodyPr>
          <a:lstStyle/>
          <a:p>
            <a:r>
              <a:rPr lang="en-US" altLang="ko-KR" dirty="0" smtClean="0"/>
              <a:t>&lt; </a:t>
            </a:r>
            <a:r>
              <a:rPr lang="ko-KR" altLang="en-US" dirty="0" smtClean="0">
                <a:hlinkClick r:id="rId4"/>
              </a:rPr>
              <a:t>https</a:t>
            </a:r>
            <a:r>
              <a:rPr lang="ko-KR" altLang="en-US" dirty="0">
                <a:hlinkClick r:id="rId4"/>
              </a:rPr>
              <a:t>://</a:t>
            </a:r>
            <a:r>
              <a:rPr lang="ko-KR" altLang="en-US" dirty="0" smtClean="0">
                <a:hlinkClick r:id="rId4"/>
              </a:rPr>
              <a:t>www.slideshare.net/deview/ai-67608549</a:t>
            </a:r>
            <a:r>
              <a:rPr lang="ko-KR" altLang="en-US" dirty="0" smtClean="0"/>
              <a:t> </a:t>
            </a:r>
            <a:r>
              <a:rPr lang="en-US" altLang="ko-KR" dirty="0" smtClean="0"/>
              <a:t>&gt;</a:t>
            </a:r>
            <a:endParaRPr lang="ko-KR" altLang="en-US" dirty="0"/>
          </a:p>
        </p:txBody>
      </p:sp>
    </p:spTree>
    <p:extLst>
      <p:ext uri="{BB962C8B-B14F-4D97-AF65-F5344CB8AC3E}">
        <p14:creationId xmlns:p14="http://schemas.microsoft.com/office/powerpoint/2010/main" val="2054990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내용 개체 틀 2"/>
          <p:cNvSpPr txBox="1">
            <a:spLocks/>
          </p:cNvSpPr>
          <p:nvPr/>
        </p:nvSpPr>
        <p:spPr bwMode="auto">
          <a:xfrm>
            <a:off x="468313" y="1052514"/>
            <a:ext cx="8229600" cy="4742877"/>
          </a:xfrm>
          <a:prstGeom prst="rect">
            <a:avLst/>
          </a:prstGeom>
          <a:solidFill>
            <a:schemeClr val="bg1"/>
          </a:solidFill>
          <a:ln>
            <a:noFill/>
          </a:ln>
          <a:extLst/>
        </p:spPr>
        <p:txBody>
          <a:bodyPr vert="horz" wrap="square" lIns="91440" tIns="45720" rIns="91440" bIns="45720" numCol="1" anchor="t" anchorCtr="0" compatLnSpc="1">
            <a:prstTxWarp prst="textNoShape">
              <a:avLst/>
            </a:prstTxWarp>
            <a:normAutofit/>
          </a:bodyPr>
          <a:lstStyle>
            <a:lvl1pPr marL="342900" indent="-342900" algn="l" rtl="0" eaLnBrk="0" fontAlgn="t" hangingPunct="0">
              <a:spcBef>
                <a:spcPct val="20000"/>
              </a:spcBef>
              <a:spcAft>
                <a:spcPct val="0"/>
              </a:spcAft>
              <a:buClr>
                <a:srgbClr val="990033"/>
              </a:buClr>
              <a:buSzPct val="80000"/>
              <a:buFont typeface="Wingdings" pitchFamily="2" charset="2"/>
              <a:buChar char="q"/>
              <a:defRPr kumimoji="1" sz="2400">
                <a:solidFill>
                  <a:schemeClr val="tx1"/>
                </a:solidFill>
                <a:latin typeface="+mn-lt"/>
                <a:ea typeface="+mn-ea"/>
                <a:cs typeface="+mn-cs"/>
              </a:defRPr>
            </a:lvl1pPr>
            <a:lvl2pPr marL="742950" indent="-285750" algn="l" rtl="0" eaLnBrk="0" fontAlgn="t" hangingPunct="0">
              <a:spcBef>
                <a:spcPct val="20000"/>
              </a:spcBef>
              <a:spcAft>
                <a:spcPct val="0"/>
              </a:spcAft>
              <a:buClr>
                <a:srgbClr val="990033"/>
              </a:buClr>
              <a:buSzPct val="80000"/>
              <a:buFont typeface="Wingdings" panose="05000000000000000000" pitchFamily="2" charset="2"/>
              <a:buChar char="l"/>
              <a:defRPr kumimoji="1" sz="2000">
                <a:solidFill>
                  <a:schemeClr val="tx1"/>
                </a:solidFill>
                <a:latin typeface="+mn-lt"/>
                <a:ea typeface="+mn-ea"/>
              </a:defRPr>
            </a:lvl2pPr>
            <a:lvl3pPr marL="1143000" indent="-228600" algn="l" rtl="0" eaLnBrk="0" fontAlgn="t" hangingPunct="0">
              <a:spcBef>
                <a:spcPct val="20000"/>
              </a:spcBef>
              <a:spcAft>
                <a:spcPct val="0"/>
              </a:spcAft>
              <a:buClr>
                <a:srgbClr val="990033"/>
              </a:buClr>
              <a:buFont typeface="굴림" panose="020B0600000101010101" pitchFamily="50" charset="-127"/>
              <a:buChar char="‒"/>
              <a:defRPr kumimoji="1" sz="1800">
                <a:solidFill>
                  <a:schemeClr val="tx1"/>
                </a:solidFill>
                <a:latin typeface="+mn-lt"/>
                <a:ea typeface="+mn-ea"/>
              </a:defRPr>
            </a:lvl3pPr>
            <a:lvl4pPr marL="1600200" indent="-228600" algn="l" rtl="0" eaLnBrk="0" fontAlgn="t" hangingPunct="0">
              <a:spcBef>
                <a:spcPct val="20000"/>
              </a:spcBef>
              <a:spcAft>
                <a:spcPct val="0"/>
              </a:spcAft>
              <a:buClr>
                <a:srgbClr val="990033"/>
              </a:buClr>
              <a:buSzPct val="80000"/>
              <a:buFont typeface="Wingdings" panose="05000000000000000000" pitchFamily="2" charset="2"/>
              <a:buChar char="ú"/>
              <a:defRPr kumimoji="1" sz="1600">
                <a:solidFill>
                  <a:schemeClr val="tx1"/>
                </a:solidFill>
                <a:latin typeface="+mn-lt"/>
                <a:ea typeface="+mn-ea"/>
              </a:defRPr>
            </a:lvl4pPr>
            <a:lvl5pPr marL="2057400" indent="-228600" algn="l" rtl="0" eaLnBrk="0" fontAlgn="t" hangingPunct="0">
              <a:spcBef>
                <a:spcPct val="20000"/>
              </a:spcBef>
              <a:spcAft>
                <a:spcPct val="0"/>
              </a:spcAft>
              <a:buClr>
                <a:srgbClr val="990033"/>
              </a:buClr>
              <a:buFont typeface="Wingdings" panose="05000000000000000000" pitchFamily="2" charset="2"/>
              <a:buChar char=" "/>
              <a:defRPr kumimoji="1" sz="1600">
                <a:solidFill>
                  <a:schemeClr val="tx1"/>
                </a:solidFill>
                <a:latin typeface="+mn-lt"/>
                <a:ea typeface="+mn-ea"/>
              </a:defRPr>
            </a:lvl5pPr>
            <a:lvl6pPr marL="25146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6pPr>
            <a:lvl7pPr marL="29718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7pPr>
            <a:lvl8pPr marL="34290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8pPr>
            <a:lvl9pPr marL="3886200" indent="-228600" algn="l" rtl="0" eaLnBrk="0" fontAlgn="t" hangingPunct="0">
              <a:spcBef>
                <a:spcPct val="20000"/>
              </a:spcBef>
              <a:spcAft>
                <a:spcPct val="0"/>
              </a:spcAft>
              <a:buFont typeface="Wingdings" pitchFamily="2" charset="2"/>
              <a:buChar char=" "/>
              <a:defRPr kumimoji="1" sz="1600">
                <a:solidFill>
                  <a:schemeClr val="tx1"/>
                </a:solidFill>
                <a:latin typeface="+mn-lt"/>
                <a:ea typeface="+mn-ea"/>
              </a:defRPr>
            </a:lvl9pPr>
          </a:lstStyle>
          <a:p>
            <a:r>
              <a:rPr lang="en-US" altLang="ko-KR" kern="0" dirty="0" smtClean="0"/>
              <a:t>Alpha run</a:t>
            </a:r>
          </a:p>
        </p:txBody>
      </p:sp>
      <p:pic>
        <p:nvPicPr>
          <p:cNvPr id="1026" name="Picture 2" descr="s Q s, ì¬ë¼ì´ë = 5&#10;Q s, ê°ë§í = 0&#10;Q s, ì í = 1&#10;0&#10;ì í ì¬ë¼ì´ëê°ë§í&#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951160"/>
            <a:ext cx="6076950" cy="3419475"/>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p:txBody>
          <a:bodyPr/>
          <a:lstStyle/>
          <a:p>
            <a:r>
              <a:rPr lang="en-US" altLang="ko-KR" dirty="0" smtClean="0"/>
              <a:t>Background</a:t>
            </a:r>
            <a:endParaRPr lang="en-US" altLang="ko-KR" dirty="0"/>
          </a:p>
        </p:txBody>
      </p:sp>
      <p:sp>
        <p:nvSpPr>
          <p:cNvPr id="3" name="내용 개체 틀 2"/>
          <p:cNvSpPr>
            <a:spLocks noGrp="1"/>
          </p:cNvSpPr>
          <p:nvPr>
            <p:ph idx="1"/>
          </p:nvPr>
        </p:nvSpPr>
        <p:spPr/>
        <p:txBody>
          <a:bodyPr>
            <a:normAutofit/>
          </a:bodyPr>
          <a:lstStyle/>
          <a:p>
            <a:pPr marL="0" indent="0" algn="just">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a:p>
            <a:pPr marL="457200" lvl="1" indent="0">
              <a:buNone/>
            </a:pPr>
            <a:endParaRPr lang="en-US" altLang="ko-KR" dirty="0"/>
          </a:p>
          <a:p>
            <a:pPr marL="457200" lvl="1" indent="0">
              <a:buNone/>
            </a:pPr>
            <a:endParaRPr lang="en-US" altLang="ko-KR" dirty="0" smtClean="0"/>
          </a:p>
        </p:txBody>
      </p:sp>
      <p:sp>
        <p:nvSpPr>
          <p:cNvPr id="12" name="직사각형 11"/>
          <p:cNvSpPr/>
          <p:nvPr/>
        </p:nvSpPr>
        <p:spPr>
          <a:xfrm>
            <a:off x="1115616" y="5480323"/>
            <a:ext cx="7254552" cy="461665"/>
          </a:xfrm>
          <a:prstGeom prst="rect">
            <a:avLst/>
          </a:prstGeom>
        </p:spPr>
        <p:txBody>
          <a:bodyPr wrap="square">
            <a:spAutoFit/>
          </a:bodyPr>
          <a:lstStyle/>
          <a:p>
            <a:r>
              <a:rPr lang="en-US" altLang="ko-KR" dirty="0" smtClean="0"/>
              <a:t>&lt; </a:t>
            </a:r>
            <a:r>
              <a:rPr lang="ko-KR" altLang="en-US" dirty="0" smtClean="0">
                <a:hlinkClick r:id="rId4"/>
              </a:rPr>
              <a:t>https</a:t>
            </a:r>
            <a:r>
              <a:rPr lang="ko-KR" altLang="en-US" dirty="0">
                <a:hlinkClick r:id="rId4"/>
              </a:rPr>
              <a:t>://</a:t>
            </a:r>
            <a:r>
              <a:rPr lang="ko-KR" altLang="en-US" dirty="0" smtClean="0">
                <a:hlinkClick r:id="rId4"/>
              </a:rPr>
              <a:t>www.slideshare.net/deview/ai-67608549</a:t>
            </a:r>
            <a:r>
              <a:rPr lang="ko-KR" altLang="en-US" dirty="0" smtClean="0"/>
              <a:t> </a:t>
            </a:r>
            <a:r>
              <a:rPr lang="en-US" altLang="ko-KR" dirty="0" smtClean="0"/>
              <a:t>&gt;</a:t>
            </a:r>
            <a:endParaRPr lang="ko-KR" altLang="en-US" dirty="0"/>
          </a:p>
        </p:txBody>
      </p:sp>
    </p:spTree>
    <p:extLst>
      <p:ext uri="{BB962C8B-B14F-4D97-AF65-F5344CB8AC3E}">
        <p14:creationId xmlns:p14="http://schemas.microsoft.com/office/powerpoint/2010/main" val="23731776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pres">
  <a:themeElements>
    <a:clrScheme name="">
      <a:dk1>
        <a:srgbClr val="000000"/>
      </a:dk1>
      <a:lt1>
        <a:srgbClr val="FFFFFF"/>
      </a:lt1>
      <a:dk2>
        <a:srgbClr val="000000"/>
      </a:dk2>
      <a:lt2>
        <a:srgbClr val="919191"/>
      </a:lt2>
      <a:accent1>
        <a:srgbClr val="DADADA"/>
      </a:accent1>
      <a:accent2>
        <a:srgbClr val="676767"/>
      </a:accent2>
      <a:accent3>
        <a:srgbClr val="FFFFFF"/>
      </a:accent3>
      <a:accent4>
        <a:srgbClr val="000000"/>
      </a:accent4>
      <a:accent5>
        <a:srgbClr val="EAEAEA"/>
      </a:accent5>
      <a:accent6>
        <a:srgbClr val="5D5D5D"/>
      </a:accent6>
      <a:hlink>
        <a:srgbClr val="474747"/>
      </a:hlink>
      <a:folHlink>
        <a:srgbClr val="CECECE"/>
      </a:folHlink>
    </a:clrScheme>
    <a:fontScheme name="pres">
      <a:majorFont>
        <a:latin typeface="Arial"/>
        <a:ea typeface="굴림"/>
        <a:cs typeface=""/>
      </a:majorFont>
      <a:minorFont>
        <a:latin typeface="Arial"/>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sz="1200" i="1" smtClean="0">
            <a:solidFill>
              <a:srgbClr val="FF0000"/>
            </a:solidFill>
            <a:latin typeface="Cambria Math" panose="02040503050406030204"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ko-KR" altLang="en-US" sz="2000" b="0" i="0" u="none" strike="noStrike" cap="none" normalizeH="0" baseline="0" smtClean="0">
            <a:ln>
              <a:noFill/>
            </a:ln>
            <a:solidFill>
              <a:schemeClr val="tx1"/>
            </a:solidFill>
            <a:effectLst/>
            <a:latin typeface="Arial" charset="0"/>
            <a:ea typeface="굴림" pitchFamily="50" charset="-127"/>
          </a:defRPr>
        </a:defPPr>
      </a:lstStyle>
    </a:lnDef>
    <a:txDef>
      <a:spPr bwMode="auto">
        <a:blipFill>
          <a:blip xmlns:r="http://schemas.openxmlformats.org/officeDocument/2006/relationships" r:embed="rId1"/>
          <a:stretch>
            <a:fillRect l="-973" t="-1290" b="-17204"/>
          </a:stretch>
        </a:blipFill>
        <a:ln>
          <a:noFill/>
        </a:ln>
        <a:extLst>
          <a:ext uri="{91240B29-F687-4F45-9708-019B960494DF}">
            <a14:hiddenLine xmlns:a14="http://schemas.microsoft.com/office/drawing/2010/main" w="9525">
              <a:solidFill>
                <a:srgbClr val="000000"/>
              </a:solidFill>
              <a:miter lim="800000"/>
              <a:headEnd/>
              <a:tailEnd/>
            </a14:hiddenLine>
          </a:ext>
        </a:extLst>
      </a:spPr>
      <a:bodyPr/>
      <a:lstStyle>
        <a:defPPr>
          <a:defRPr sz="2000">
            <a:noFill/>
          </a:defRPr>
        </a:defPPr>
      </a:lstStyle>
    </a:txDef>
  </a:objectDefaults>
  <a:extraClrSchemeLst>
    <a:extraClrScheme>
      <a:clrScheme name="pr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91664</TotalTime>
  <Words>525</Words>
  <Application>Microsoft Office PowerPoint</Application>
  <PresentationFormat>화면 슬라이드 쇼(4:3)</PresentationFormat>
  <Paragraphs>177</Paragraphs>
  <Slides>16</Slides>
  <Notes>15</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16</vt:i4>
      </vt:variant>
    </vt:vector>
  </HeadingPairs>
  <TitlesOfParts>
    <vt:vector size="22" baseType="lpstr">
      <vt:lpstr>굴림</vt:lpstr>
      <vt:lpstr>맑은 고딕</vt:lpstr>
      <vt:lpstr>Arial</vt:lpstr>
      <vt:lpstr>Cambria Math</vt:lpstr>
      <vt:lpstr>Wingdings</vt:lpstr>
      <vt:lpstr>pres</vt:lpstr>
      <vt:lpstr>Research   Jae Jun Ha  Media Computing and Networking Laboratory POSTECH  2019-04-19</vt:lpstr>
      <vt:lpstr>Contents</vt:lpstr>
      <vt:lpstr>Background</vt:lpstr>
      <vt:lpstr>Background</vt:lpstr>
      <vt:lpstr>Background</vt:lpstr>
      <vt:lpstr>Background</vt:lpstr>
      <vt:lpstr>Background</vt:lpstr>
      <vt:lpstr>Background</vt:lpstr>
      <vt:lpstr>Background</vt:lpstr>
      <vt:lpstr>Background</vt:lpstr>
      <vt:lpstr>Implementations</vt:lpstr>
      <vt:lpstr>Implementations</vt:lpstr>
      <vt:lpstr>Implementations</vt:lpstr>
      <vt:lpstr>Implementations</vt:lpstr>
      <vt:lpstr>Implementations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메카트로닉스  창의력 경진대회</dc:title>
  <dc:creator>Dooing</dc:creator>
  <cp:lastModifiedBy>하재준</cp:lastModifiedBy>
  <cp:revision>6275</cp:revision>
  <cp:lastPrinted>2018-08-16T16:32:18Z</cp:lastPrinted>
  <dcterms:created xsi:type="dcterms:W3CDTF">2010-07-29T14:05:23Z</dcterms:created>
  <dcterms:modified xsi:type="dcterms:W3CDTF">2019-04-18T23:24:21Z</dcterms:modified>
</cp:coreProperties>
</file>