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849" r:id="rId2"/>
    <p:sldId id="1278" r:id="rId3"/>
    <p:sldId id="1310" r:id="rId4"/>
    <p:sldId id="1317" r:id="rId5"/>
    <p:sldId id="1318" r:id="rId6"/>
    <p:sldId id="1322" r:id="rId7"/>
    <p:sldId id="1312" r:id="rId8"/>
    <p:sldId id="1314" r:id="rId9"/>
    <p:sldId id="1320" r:id="rId10"/>
    <p:sldId id="1313" r:id="rId11"/>
    <p:sldId id="1315" r:id="rId12"/>
    <p:sldId id="1323" r:id="rId13"/>
    <p:sldId id="1325" r:id="rId1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99FF"/>
    <a:srgbClr val="99CCFF"/>
    <a:srgbClr val="3399FF"/>
    <a:srgbClr val="6699FF"/>
    <a:srgbClr val="CC00FF"/>
    <a:srgbClr val="FF6699"/>
    <a:srgbClr val="FF6600"/>
    <a:srgbClr val="F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480" autoAdjust="0"/>
  </p:normalViewPr>
  <p:slideViewPr>
    <p:cSldViewPr>
      <p:cViewPr varScale="1">
        <p:scale>
          <a:sx n="73" d="100"/>
          <a:sy n="73" d="100"/>
        </p:scale>
        <p:origin x="10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Consumed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7-47A7-879E-48E8902DDAA2}"/>
            </c:ext>
          </c:extLst>
        </c:ser>
        <c:ser>
          <c:idx val="1"/>
          <c:order val="1"/>
          <c:tx>
            <c:v>Received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buffer!$H$2:$H$187</c:f>
              <c:numCache>
                <c:formatCode>General</c:formatCode>
                <c:ptCount val="18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21</c:v>
                </c:pt>
                <c:pt idx="34">
                  <c:v>22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34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48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55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C7-47A7-879E-48E8902DD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86688"/>
        <c:axId val="1197145440"/>
      </c:lineChart>
      <c:catAx>
        <c:axId val="1267786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45440"/>
        <c:crosses val="autoZero"/>
        <c:auto val="1"/>
        <c:lblAlgn val="ctr"/>
        <c:lblOffset val="100"/>
        <c:noMultiLvlLbl val="0"/>
      </c:catAx>
      <c:valAx>
        <c:axId val="11971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8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7-463B-821F-0288FD677228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17-463B-821F-0288FD677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99488"/>
        <c:axId val="1346851152"/>
      </c:lineChart>
      <c:catAx>
        <c:axId val="126779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Time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51152"/>
        <c:crosses val="autoZero"/>
        <c:auto val="1"/>
        <c:lblAlgn val="ctr"/>
        <c:lblOffset val="100"/>
        <c:noMultiLvlLbl val="0"/>
      </c:catAx>
      <c:valAx>
        <c:axId val="13468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Segment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9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7-4E0C-98A9-D691AD2BA1D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7-4E0C-98A9-D691AD2BA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091088"/>
        <c:axId val="1346846160"/>
      </c:lineChart>
      <c:catAx>
        <c:axId val="127309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Time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6160"/>
        <c:crosses val="autoZero"/>
        <c:auto val="1"/>
        <c:lblAlgn val="ctr"/>
        <c:lblOffset val="100"/>
        <c:noMultiLvlLbl val="0"/>
      </c:catAx>
      <c:valAx>
        <c:axId val="13468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Segment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09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0-4BCF-9568-62F520AFC36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77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0-4BCF-9568-62F520AFC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48256"/>
        <c:axId val="1346848656"/>
      </c:lineChart>
      <c:catAx>
        <c:axId val="130194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Time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8656"/>
        <c:crosses val="autoZero"/>
        <c:auto val="1"/>
        <c:lblAlgn val="ctr"/>
        <c:lblOffset val="100"/>
        <c:noMultiLvlLbl val="0"/>
      </c:catAx>
      <c:valAx>
        <c:axId val="134684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Segment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4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4'!$B$2:$B$187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31</c:v>
                </c:pt>
                <c:pt idx="62">
                  <c:v>31</c:v>
                </c:pt>
                <c:pt idx="63">
                  <c:v>32</c:v>
                </c:pt>
                <c:pt idx="64">
                  <c:v>32</c:v>
                </c:pt>
                <c:pt idx="65">
                  <c:v>33</c:v>
                </c:pt>
                <c:pt idx="66">
                  <c:v>33</c:v>
                </c:pt>
                <c:pt idx="67">
                  <c:v>34</c:v>
                </c:pt>
                <c:pt idx="68">
                  <c:v>34</c:v>
                </c:pt>
                <c:pt idx="69">
                  <c:v>35</c:v>
                </c:pt>
                <c:pt idx="70">
                  <c:v>35</c:v>
                </c:pt>
                <c:pt idx="71">
                  <c:v>36</c:v>
                </c:pt>
                <c:pt idx="72">
                  <c:v>36</c:v>
                </c:pt>
                <c:pt idx="73">
                  <c:v>37</c:v>
                </c:pt>
                <c:pt idx="74">
                  <c:v>37</c:v>
                </c:pt>
                <c:pt idx="75">
                  <c:v>38</c:v>
                </c:pt>
                <c:pt idx="76">
                  <c:v>38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41</c:v>
                </c:pt>
                <c:pt idx="86">
                  <c:v>42</c:v>
                </c:pt>
                <c:pt idx="87">
                  <c:v>42</c:v>
                </c:pt>
                <c:pt idx="88">
                  <c:v>43</c:v>
                </c:pt>
                <c:pt idx="89">
                  <c:v>43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47</c:v>
                </c:pt>
                <c:pt idx="97">
                  <c:v>47</c:v>
                </c:pt>
                <c:pt idx="98">
                  <c:v>48</c:v>
                </c:pt>
                <c:pt idx="99">
                  <c:v>48</c:v>
                </c:pt>
                <c:pt idx="100">
                  <c:v>49</c:v>
                </c:pt>
                <c:pt idx="101">
                  <c:v>49</c:v>
                </c:pt>
                <c:pt idx="102">
                  <c:v>50</c:v>
                </c:pt>
                <c:pt idx="103">
                  <c:v>50</c:v>
                </c:pt>
                <c:pt idx="104">
                  <c:v>51</c:v>
                </c:pt>
                <c:pt idx="105">
                  <c:v>51</c:v>
                </c:pt>
                <c:pt idx="106">
                  <c:v>52</c:v>
                </c:pt>
                <c:pt idx="107">
                  <c:v>52</c:v>
                </c:pt>
                <c:pt idx="108">
                  <c:v>53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58</c:v>
                </c:pt>
                <c:pt idx="119">
                  <c:v>58</c:v>
                </c:pt>
                <c:pt idx="120">
                  <c:v>59</c:v>
                </c:pt>
                <c:pt idx="121">
                  <c:v>59</c:v>
                </c:pt>
                <c:pt idx="122">
                  <c:v>60</c:v>
                </c:pt>
                <c:pt idx="123">
                  <c:v>60</c:v>
                </c:pt>
                <c:pt idx="124">
                  <c:v>61</c:v>
                </c:pt>
                <c:pt idx="125">
                  <c:v>61</c:v>
                </c:pt>
                <c:pt idx="126">
                  <c:v>62</c:v>
                </c:pt>
                <c:pt idx="127">
                  <c:v>62</c:v>
                </c:pt>
                <c:pt idx="128">
                  <c:v>63</c:v>
                </c:pt>
                <c:pt idx="129">
                  <c:v>63</c:v>
                </c:pt>
                <c:pt idx="130">
                  <c:v>64</c:v>
                </c:pt>
                <c:pt idx="131">
                  <c:v>64</c:v>
                </c:pt>
                <c:pt idx="132">
                  <c:v>65</c:v>
                </c:pt>
                <c:pt idx="133">
                  <c:v>65</c:v>
                </c:pt>
                <c:pt idx="134">
                  <c:v>66</c:v>
                </c:pt>
                <c:pt idx="135">
                  <c:v>66</c:v>
                </c:pt>
                <c:pt idx="136">
                  <c:v>67</c:v>
                </c:pt>
                <c:pt idx="137">
                  <c:v>67</c:v>
                </c:pt>
                <c:pt idx="138">
                  <c:v>68</c:v>
                </c:pt>
                <c:pt idx="139">
                  <c:v>68</c:v>
                </c:pt>
                <c:pt idx="140">
                  <c:v>69</c:v>
                </c:pt>
                <c:pt idx="141">
                  <c:v>69</c:v>
                </c:pt>
                <c:pt idx="142">
                  <c:v>70</c:v>
                </c:pt>
                <c:pt idx="143">
                  <c:v>70</c:v>
                </c:pt>
                <c:pt idx="144">
                  <c:v>71</c:v>
                </c:pt>
                <c:pt idx="145">
                  <c:v>71</c:v>
                </c:pt>
                <c:pt idx="146">
                  <c:v>72</c:v>
                </c:pt>
                <c:pt idx="147">
                  <c:v>72</c:v>
                </c:pt>
                <c:pt idx="148">
                  <c:v>73</c:v>
                </c:pt>
                <c:pt idx="149">
                  <c:v>73</c:v>
                </c:pt>
                <c:pt idx="150">
                  <c:v>74</c:v>
                </c:pt>
                <c:pt idx="151">
                  <c:v>74</c:v>
                </c:pt>
                <c:pt idx="152">
                  <c:v>75</c:v>
                </c:pt>
                <c:pt idx="153">
                  <c:v>75</c:v>
                </c:pt>
                <c:pt idx="154">
                  <c:v>76</c:v>
                </c:pt>
                <c:pt idx="155">
                  <c:v>76</c:v>
                </c:pt>
                <c:pt idx="156">
                  <c:v>77</c:v>
                </c:pt>
                <c:pt idx="157">
                  <c:v>77</c:v>
                </c:pt>
                <c:pt idx="158">
                  <c:v>78</c:v>
                </c:pt>
                <c:pt idx="159">
                  <c:v>78</c:v>
                </c:pt>
                <c:pt idx="160">
                  <c:v>79</c:v>
                </c:pt>
                <c:pt idx="161">
                  <c:v>79</c:v>
                </c:pt>
                <c:pt idx="162">
                  <c:v>80</c:v>
                </c:pt>
                <c:pt idx="163">
                  <c:v>80</c:v>
                </c:pt>
                <c:pt idx="164">
                  <c:v>81</c:v>
                </c:pt>
                <c:pt idx="165">
                  <c:v>81</c:v>
                </c:pt>
                <c:pt idx="166">
                  <c:v>82</c:v>
                </c:pt>
                <c:pt idx="167">
                  <c:v>82</c:v>
                </c:pt>
                <c:pt idx="168">
                  <c:v>83</c:v>
                </c:pt>
                <c:pt idx="169">
                  <c:v>83</c:v>
                </c:pt>
                <c:pt idx="170">
                  <c:v>84</c:v>
                </c:pt>
                <c:pt idx="171">
                  <c:v>84</c:v>
                </c:pt>
                <c:pt idx="172">
                  <c:v>85</c:v>
                </c:pt>
                <c:pt idx="173">
                  <c:v>85</c:v>
                </c:pt>
                <c:pt idx="174">
                  <c:v>86</c:v>
                </c:pt>
                <c:pt idx="175">
                  <c:v>86</c:v>
                </c:pt>
                <c:pt idx="176">
                  <c:v>87</c:v>
                </c:pt>
                <c:pt idx="17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5-43EC-8851-6BF2338A8D3C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4'!$C$2:$C$187</c:f>
              <c:numCache>
                <c:formatCode>General</c:formatCode>
                <c:ptCount val="18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17</c:v>
                </c:pt>
                <c:pt idx="26">
                  <c:v>17</c:v>
                </c:pt>
                <c:pt idx="27">
                  <c:v>17</c:v>
                </c:pt>
                <c:pt idx="28">
                  <c:v>17</c:v>
                </c:pt>
                <c:pt idx="29">
                  <c:v>18</c:v>
                </c:pt>
                <c:pt idx="30">
                  <c:v>18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20</c:v>
                </c:pt>
                <c:pt idx="35">
                  <c:v>21</c:v>
                </c:pt>
                <c:pt idx="36">
                  <c:v>21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30</c:v>
                </c:pt>
                <c:pt idx="58">
                  <c:v>31</c:v>
                </c:pt>
                <c:pt idx="59">
                  <c:v>31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34</c:v>
                </c:pt>
                <c:pt idx="66">
                  <c:v>34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37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39</c:v>
                </c:pt>
                <c:pt idx="76">
                  <c:v>39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41</c:v>
                </c:pt>
                <c:pt idx="84">
                  <c:v>41</c:v>
                </c:pt>
                <c:pt idx="85">
                  <c:v>42</c:v>
                </c:pt>
                <c:pt idx="86">
                  <c:v>42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45</c:v>
                </c:pt>
                <c:pt idx="91">
                  <c:v>45</c:v>
                </c:pt>
                <c:pt idx="92">
                  <c:v>46</c:v>
                </c:pt>
                <c:pt idx="93">
                  <c:v>47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50</c:v>
                </c:pt>
                <c:pt idx="99">
                  <c:v>51</c:v>
                </c:pt>
                <c:pt idx="100">
                  <c:v>51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54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56</c:v>
                </c:pt>
                <c:pt idx="110">
                  <c:v>57</c:v>
                </c:pt>
                <c:pt idx="111">
                  <c:v>57</c:v>
                </c:pt>
                <c:pt idx="112">
                  <c:v>58</c:v>
                </c:pt>
                <c:pt idx="113">
                  <c:v>58</c:v>
                </c:pt>
                <c:pt idx="114">
                  <c:v>58</c:v>
                </c:pt>
                <c:pt idx="115">
                  <c:v>59</c:v>
                </c:pt>
                <c:pt idx="116">
                  <c:v>59</c:v>
                </c:pt>
                <c:pt idx="117">
                  <c:v>60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64</c:v>
                </c:pt>
                <c:pt idx="126">
                  <c:v>64</c:v>
                </c:pt>
                <c:pt idx="127">
                  <c:v>65</c:v>
                </c:pt>
                <c:pt idx="128">
                  <c:v>65</c:v>
                </c:pt>
                <c:pt idx="129">
                  <c:v>66</c:v>
                </c:pt>
                <c:pt idx="130">
                  <c:v>66</c:v>
                </c:pt>
                <c:pt idx="131">
                  <c:v>67</c:v>
                </c:pt>
                <c:pt idx="132">
                  <c:v>67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74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76</c:v>
                </c:pt>
                <c:pt idx="153">
                  <c:v>77</c:v>
                </c:pt>
                <c:pt idx="154">
                  <c:v>77</c:v>
                </c:pt>
                <c:pt idx="155">
                  <c:v>78</c:v>
                </c:pt>
                <c:pt idx="156">
                  <c:v>78</c:v>
                </c:pt>
                <c:pt idx="157">
                  <c:v>79</c:v>
                </c:pt>
                <c:pt idx="158">
                  <c:v>79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87</c:v>
                </c:pt>
                <c:pt idx="171">
                  <c:v>87</c:v>
                </c:pt>
                <c:pt idx="172">
                  <c:v>88</c:v>
                </c:pt>
                <c:pt idx="173">
                  <c:v>89</c:v>
                </c:pt>
                <c:pt idx="174">
                  <c:v>89</c:v>
                </c:pt>
                <c:pt idx="175">
                  <c:v>90</c:v>
                </c:pt>
                <c:pt idx="176">
                  <c:v>90</c:v>
                </c:pt>
                <c:pt idx="17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5-43EC-8851-6BF2338A8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5424"/>
        <c:axId val="33019520"/>
      </c:lineChart>
      <c:catAx>
        <c:axId val="165095424"/>
        <c:scaling>
          <c:orientation val="minMax"/>
        </c:scaling>
        <c:delete val="0"/>
        <c:axPos val="b"/>
        <c:majorTickMark val="out"/>
        <c:minorTickMark val="none"/>
        <c:tickLblPos val="nextTo"/>
        <c:crossAx val="33019520"/>
        <c:crosses val="autoZero"/>
        <c:auto val="1"/>
        <c:lblAlgn val="ctr"/>
        <c:lblOffset val="100"/>
        <c:noMultiLvlLbl val="0"/>
      </c:catAx>
      <c:valAx>
        <c:axId val="3301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0954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4'!$D$2:$D$187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17</c:v>
                </c:pt>
                <c:pt idx="36">
                  <c:v>18</c:v>
                </c:pt>
                <c:pt idx="37">
                  <c:v>18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21</c:v>
                </c:pt>
                <c:pt idx="43">
                  <c:v>21</c:v>
                </c:pt>
                <c:pt idx="44">
                  <c:v>22</c:v>
                </c:pt>
                <c:pt idx="45">
                  <c:v>22</c:v>
                </c:pt>
                <c:pt idx="46">
                  <c:v>23</c:v>
                </c:pt>
                <c:pt idx="47">
                  <c:v>23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26</c:v>
                </c:pt>
                <c:pt idx="55">
                  <c:v>26</c:v>
                </c:pt>
                <c:pt idx="56">
                  <c:v>26</c:v>
                </c:pt>
                <c:pt idx="57">
                  <c:v>27</c:v>
                </c:pt>
                <c:pt idx="58">
                  <c:v>27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29</c:v>
                </c:pt>
                <c:pt idx="63">
                  <c:v>29</c:v>
                </c:pt>
                <c:pt idx="64">
                  <c:v>30</c:v>
                </c:pt>
                <c:pt idx="65">
                  <c:v>30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32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35</c:v>
                </c:pt>
                <c:pt idx="75">
                  <c:v>35</c:v>
                </c:pt>
                <c:pt idx="76">
                  <c:v>36</c:v>
                </c:pt>
                <c:pt idx="77">
                  <c:v>36</c:v>
                </c:pt>
                <c:pt idx="78">
                  <c:v>37</c:v>
                </c:pt>
                <c:pt idx="79">
                  <c:v>37</c:v>
                </c:pt>
                <c:pt idx="80">
                  <c:v>38</c:v>
                </c:pt>
                <c:pt idx="81">
                  <c:v>38</c:v>
                </c:pt>
                <c:pt idx="82">
                  <c:v>39</c:v>
                </c:pt>
                <c:pt idx="83">
                  <c:v>39</c:v>
                </c:pt>
                <c:pt idx="84">
                  <c:v>39</c:v>
                </c:pt>
                <c:pt idx="85">
                  <c:v>39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41</c:v>
                </c:pt>
                <c:pt idx="90">
                  <c:v>41</c:v>
                </c:pt>
                <c:pt idx="91">
                  <c:v>42</c:v>
                </c:pt>
                <c:pt idx="92">
                  <c:v>42</c:v>
                </c:pt>
                <c:pt idx="93">
                  <c:v>43</c:v>
                </c:pt>
                <c:pt idx="94">
                  <c:v>43</c:v>
                </c:pt>
                <c:pt idx="95">
                  <c:v>44</c:v>
                </c:pt>
                <c:pt idx="96">
                  <c:v>44</c:v>
                </c:pt>
                <c:pt idx="97">
                  <c:v>45</c:v>
                </c:pt>
                <c:pt idx="98">
                  <c:v>45</c:v>
                </c:pt>
                <c:pt idx="99">
                  <c:v>46</c:v>
                </c:pt>
                <c:pt idx="100">
                  <c:v>46</c:v>
                </c:pt>
                <c:pt idx="101">
                  <c:v>46</c:v>
                </c:pt>
                <c:pt idx="102">
                  <c:v>47</c:v>
                </c:pt>
                <c:pt idx="103">
                  <c:v>47</c:v>
                </c:pt>
                <c:pt idx="104">
                  <c:v>48</c:v>
                </c:pt>
                <c:pt idx="105">
                  <c:v>48</c:v>
                </c:pt>
                <c:pt idx="106">
                  <c:v>49</c:v>
                </c:pt>
                <c:pt idx="107">
                  <c:v>49</c:v>
                </c:pt>
                <c:pt idx="108">
                  <c:v>50</c:v>
                </c:pt>
                <c:pt idx="109">
                  <c:v>50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51</c:v>
                </c:pt>
                <c:pt idx="114">
                  <c:v>52</c:v>
                </c:pt>
                <c:pt idx="115">
                  <c:v>52</c:v>
                </c:pt>
                <c:pt idx="116">
                  <c:v>53</c:v>
                </c:pt>
                <c:pt idx="117">
                  <c:v>53</c:v>
                </c:pt>
                <c:pt idx="118">
                  <c:v>54</c:v>
                </c:pt>
                <c:pt idx="119">
                  <c:v>54</c:v>
                </c:pt>
                <c:pt idx="120">
                  <c:v>55</c:v>
                </c:pt>
                <c:pt idx="121">
                  <c:v>55</c:v>
                </c:pt>
                <c:pt idx="122">
                  <c:v>56</c:v>
                </c:pt>
                <c:pt idx="123">
                  <c:v>56</c:v>
                </c:pt>
                <c:pt idx="124">
                  <c:v>57</c:v>
                </c:pt>
                <c:pt idx="125">
                  <c:v>57</c:v>
                </c:pt>
                <c:pt idx="126">
                  <c:v>58</c:v>
                </c:pt>
                <c:pt idx="127">
                  <c:v>58</c:v>
                </c:pt>
                <c:pt idx="128">
                  <c:v>58</c:v>
                </c:pt>
                <c:pt idx="129">
                  <c:v>59</c:v>
                </c:pt>
                <c:pt idx="130">
                  <c:v>59</c:v>
                </c:pt>
                <c:pt idx="131">
                  <c:v>60</c:v>
                </c:pt>
                <c:pt idx="132">
                  <c:v>60</c:v>
                </c:pt>
                <c:pt idx="133">
                  <c:v>60</c:v>
                </c:pt>
                <c:pt idx="134">
                  <c:v>61</c:v>
                </c:pt>
                <c:pt idx="135">
                  <c:v>61</c:v>
                </c:pt>
                <c:pt idx="136">
                  <c:v>62</c:v>
                </c:pt>
                <c:pt idx="137">
                  <c:v>62</c:v>
                </c:pt>
                <c:pt idx="138">
                  <c:v>63</c:v>
                </c:pt>
                <c:pt idx="139">
                  <c:v>63</c:v>
                </c:pt>
                <c:pt idx="140">
                  <c:v>64</c:v>
                </c:pt>
                <c:pt idx="141">
                  <c:v>64</c:v>
                </c:pt>
                <c:pt idx="142">
                  <c:v>65</c:v>
                </c:pt>
                <c:pt idx="143">
                  <c:v>65</c:v>
                </c:pt>
                <c:pt idx="144">
                  <c:v>66</c:v>
                </c:pt>
                <c:pt idx="145">
                  <c:v>66</c:v>
                </c:pt>
                <c:pt idx="146">
                  <c:v>67</c:v>
                </c:pt>
                <c:pt idx="147">
                  <c:v>67</c:v>
                </c:pt>
                <c:pt idx="148">
                  <c:v>67</c:v>
                </c:pt>
                <c:pt idx="149">
                  <c:v>68</c:v>
                </c:pt>
                <c:pt idx="150">
                  <c:v>68</c:v>
                </c:pt>
                <c:pt idx="151">
                  <c:v>69</c:v>
                </c:pt>
                <c:pt idx="152">
                  <c:v>69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71</c:v>
                </c:pt>
                <c:pt idx="157">
                  <c:v>71</c:v>
                </c:pt>
                <c:pt idx="158">
                  <c:v>72</c:v>
                </c:pt>
                <c:pt idx="159">
                  <c:v>72</c:v>
                </c:pt>
                <c:pt idx="160">
                  <c:v>73</c:v>
                </c:pt>
                <c:pt idx="161">
                  <c:v>73</c:v>
                </c:pt>
                <c:pt idx="162">
                  <c:v>74</c:v>
                </c:pt>
                <c:pt idx="163">
                  <c:v>74</c:v>
                </c:pt>
                <c:pt idx="164">
                  <c:v>75</c:v>
                </c:pt>
                <c:pt idx="165">
                  <c:v>75</c:v>
                </c:pt>
                <c:pt idx="166">
                  <c:v>76</c:v>
                </c:pt>
                <c:pt idx="167">
                  <c:v>76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77</c:v>
                </c:pt>
                <c:pt idx="172">
                  <c:v>78</c:v>
                </c:pt>
                <c:pt idx="173">
                  <c:v>78</c:v>
                </c:pt>
                <c:pt idx="174">
                  <c:v>79</c:v>
                </c:pt>
                <c:pt idx="175">
                  <c:v>79</c:v>
                </c:pt>
                <c:pt idx="176">
                  <c:v>80</c:v>
                </c:pt>
                <c:pt idx="177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8-4BBC-815F-64B6974409ED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4'!$E$2:$E$187</c:f>
              <c:numCache>
                <c:formatCode>General</c:formatCode>
                <c:ptCount val="18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25</c:v>
                </c:pt>
                <c:pt idx="51">
                  <c:v>25</c:v>
                </c:pt>
                <c:pt idx="52">
                  <c:v>25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27</c:v>
                </c:pt>
                <c:pt idx="57">
                  <c:v>27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29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32</c:v>
                </c:pt>
                <c:pt idx="66">
                  <c:v>32</c:v>
                </c:pt>
                <c:pt idx="67">
                  <c:v>33</c:v>
                </c:pt>
                <c:pt idx="68">
                  <c:v>33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35</c:v>
                </c:pt>
                <c:pt idx="73">
                  <c:v>35</c:v>
                </c:pt>
                <c:pt idx="74">
                  <c:v>36</c:v>
                </c:pt>
                <c:pt idx="75">
                  <c:v>37</c:v>
                </c:pt>
                <c:pt idx="76">
                  <c:v>37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39</c:v>
                </c:pt>
                <c:pt idx="84">
                  <c:v>39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41</c:v>
                </c:pt>
                <c:pt idx="89">
                  <c:v>41</c:v>
                </c:pt>
                <c:pt idx="90">
                  <c:v>42</c:v>
                </c:pt>
                <c:pt idx="91">
                  <c:v>43</c:v>
                </c:pt>
                <c:pt idx="92">
                  <c:v>43</c:v>
                </c:pt>
                <c:pt idx="93">
                  <c:v>44</c:v>
                </c:pt>
                <c:pt idx="94">
                  <c:v>44</c:v>
                </c:pt>
                <c:pt idx="95">
                  <c:v>44</c:v>
                </c:pt>
                <c:pt idx="96">
                  <c:v>45</c:v>
                </c:pt>
                <c:pt idx="97">
                  <c:v>45</c:v>
                </c:pt>
                <c:pt idx="98">
                  <c:v>46</c:v>
                </c:pt>
                <c:pt idx="99">
                  <c:v>46</c:v>
                </c:pt>
                <c:pt idx="100">
                  <c:v>46</c:v>
                </c:pt>
                <c:pt idx="101">
                  <c:v>47</c:v>
                </c:pt>
                <c:pt idx="102">
                  <c:v>48</c:v>
                </c:pt>
                <c:pt idx="103">
                  <c:v>48</c:v>
                </c:pt>
                <c:pt idx="104">
                  <c:v>49</c:v>
                </c:pt>
                <c:pt idx="105">
                  <c:v>49</c:v>
                </c:pt>
                <c:pt idx="106">
                  <c:v>50</c:v>
                </c:pt>
                <c:pt idx="107">
                  <c:v>50</c:v>
                </c:pt>
                <c:pt idx="108">
                  <c:v>51</c:v>
                </c:pt>
                <c:pt idx="109">
                  <c:v>51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52</c:v>
                </c:pt>
                <c:pt idx="114">
                  <c:v>52</c:v>
                </c:pt>
                <c:pt idx="115">
                  <c:v>53</c:v>
                </c:pt>
                <c:pt idx="116">
                  <c:v>53</c:v>
                </c:pt>
                <c:pt idx="117">
                  <c:v>54</c:v>
                </c:pt>
                <c:pt idx="118">
                  <c:v>55</c:v>
                </c:pt>
                <c:pt idx="119">
                  <c:v>55</c:v>
                </c:pt>
                <c:pt idx="120">
                  <c:v>56</c:v>
                </c:pt>
                <c:pt idx="121">
                  <c:v>57</c:v>
                </c:pt>
                <c:pt idx="122">
                  <c:v>57</c:v>
                </c:pt>
                <c:pt idx="123">
                  <c:v>57</c:v>
                </c:pt>
                <c:pt idx="124">
                  <c:v>57</c:v>
                </c:pt>
                <c:pt idx="125">
                  <c:v>58</c:v>
                </c:pt>
                <c:pt idx="126">
                  <c:v>58</c:v>
                </c:pt>
                <c:pt idx="127">
                  <c:v>58</c:v>
                </c:pt>
                <c:pt idx="128">
                  <c:v>59</c:v>
                </c:pt>
                <c:pt idx="129">
                  <c:v>59</c:v>
                </c:pt>
                <c:pt idx="130">
                  <c:v>60</c:v>
                </c:pt>
                <c:pt idx="131">
                  <c:v>60</c:v>
                </c:pt>
                <c:pt idx="132">
                  <c:v>60</c:v>
                </c:pt>
                <c:pt idx="133">
                  <c:v>61</c:v>
                </c:pt>
                <c:pt idx="134">
                  <c:v>61</c:v>
                </c:pt>
                <c:pt idx="135">
                  <c:v>62</c:v>
                </c:pt>
                <c:pt idx="136">
                  <c:v>62</c:v>
                </c:pt>
                <c:pt idx="137">
                  <c:v>63</c:v>
                </c:pt>
                <c:pt idx="138">
                  <c:v>63</c:v>
                </c:pt>
                <c:pt idx="139">
                  <c:v>64</c:v>
                </c:pt>
                <c:pt idx="140">
                  <c:v>64</c:v>
                </c:pt>
                <c:pt idx="141">
                  <c:v>65</c:v>
                </c:pt>
                <c:pt idx="142">
                  <c:v>65</c:v>
                </c:pt>
                <c:pt idx="143">
                  <c:v>66</c:v>
                </c:pt>
                <c:pt idx="144">
                  <c:v>66</c:v>
                </c:pt>
                <c:pt idx="145">
                  <c:v>67</c:v>
                </c:pt>
                <c:pt idx="146">
                  <c:v>67</c:v>
                </c:pt>
                <c:pt idx="147">
                  <c:v>67</c:v>
                </c:pt>
                <c:pt idx="148">
                  <c:v>68</c:v>
                </c:pt>
                <c:pt idx="149">
                  <c:v>68</c:v>
                </c:pt>
                <c:pt idx="150">
                  <c:v>69</c:v>
                </c:pt>
                <c:pt idx="151">
                  <c:v>69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71</c:v>
                </c:pt>
                <c:pt idx="156">
                  <c:v>71</c:v>
                </c:pt>
                <c:pt idx="157">
                  <c:v>72</c:v>
                </c:pt>
                <c:pt idx="158">
                  <c:v>72</c:v>
                </c:pt>
                <c:pt idx="159">
                  <c:v>73</c:v>
                </c:pt>
                <c:pt idx="160">
                  <c:v>73</c:v>
                </c:pt>
                <c:pt idx="161">
                  <c:v>74</c:v>
                </c:pt>
                <c:pt idx="162">
                  <c:v>74</c:v>
                </c:pt>
                <c:pt idx="163">
                  <c:v>75</c:v>
                </c:pt>
                <c:pt idx="164">
                  <c:v>75</c:v>
                </c:pt>
                <c:pt idx="165">
                  <c:v>76</c:v>
                </c:pt>
                <c:pt idx="166">
                  <c:v>76</c:v>
                </c:pt>
                <c:pt idx="167">
                  <c:v>77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78</c:v>
                </c:pt>
                <c:pt idx="172">
                  <c:v>78</c:v>
                </c:pt>
                <c:pt idx="173">
                  <c:v>79</c:v>
                </c:pt>
                <c:pt idx="174">
                  <c:v>80</c:v>
                </c:pt>
                <c:pt idx="175">
                  <c:v>80</c:v>
                </c:pt>
                <c:pt idx="176">
                  <c:v>81</c:v>
                </c:pt>
                <c:pt idx="177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A8-4BBC-815F-64B697440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5936"/>
        <c:axId val="128128064"/>
      </c:lineChart>
      <c:catAx>
        <c:axId val="165095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28064"/>
        <c:crosses val="autoZero"/>
        <c:auto val="1"/>
        <c:lblAlgn val="ctr"/>
        <c:lblOffset val="100"/>
        <c:noMultiLvlLbl val="0"/>
      </c:catAx>
      <c:valAx>
        <c:axId val="128128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095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4'!$F$2:$F$187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29</c:v>
                </c:pt>
                <c:pt idx="60">
                  <c:v>29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32</c:v>
                </c:pt>
                <c:pt idx="66">
                  <c:v>32</c:v>
                </c:pt>
                <c:pt idx="67">
                  <c:v>33</c:v>
                </c:pt>
                <c:pt idx="68">
                  <c:v>33</c:v>
                </c:pt>
                <c:pt idx="69">
                  <c:v>34</c:v>
                </c:pt>
                <c:pt idx="70">
                  <c:v>34</c:v>
                </c:pt>
                <c:pt idx="71">
                  <c:v>35</c:v>
                </c:pt>
                <c:pt idx="72">
                  <c:v>35</c:v>
                </c:pt>
                <c:pt idx="73">
                  <c:v>36</c:v>
                </c:pt>
                <c:pt idx="74">
                  <c:v>36</c:v>
                </c:pt>
                <c:pt idx="75">
                  <c:v>37</c:v>
                </c:pt>
                <c:pt idx="76">
                  <c:v>37</c:v>
                </c:pt>
                <c:pt idx="77">
                  <c:v>38</c:v>
                </c:pt>
                <c:pt idx="78">
                  <c:v>38</c:v>
                </c:pt>
                <c:pt idx="79">
                  <c:v>39</c:v>
                </c:pt>
                <c:pt idx="80">
                  <c:v>39</c:v>
                </c:pt>
                <c:pt idx="81">
                  <c:v>39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41</c:v>
                </c:pt>
                <c:pt idx="86">
                  <c:v>41</c:v>
                </c:pt>
                <c:pt idx="87">
                  <c:v>42</c:v>
                </c:pt>
                <c:pt idx="88">
                  <c:v>42</c:v>
                </c:pt>
                <c:pt idx="89">
                  <c:v>43</c:v>
                </c:pt>
                <c:pt idx="90">
                  <c:v>43</c:v>
                </c:pt>
                <c:pt idx="91">
                  <c:v>44</c:v>
                </c:pt>
                <c:pt idx="92">
                  <c:v>44</c:v>
                </c:pt>
                <c:pt idx="93">
                  <c:v>45</c:v>
                </c:pt>
                <c:pt idx="94">
                  <c:v>45</c:v>
                </c:pt>
                <c:pt idx="95">
                  <c:v>46</c:v>
                </c:pt>
                <c:pt idx="96">
                  <c:v>46</c:v>
                </c:pt>
                <c:pt idx="97">
                  <c:v>47</c:v>
                </c:pt>
                <c:pt idx="98">
                  <c:v>47</c:v>
                </c:pt>
                <c:pt idx="99">
                  <c:v>48</c:v>
                </c:pt>
                <c:pt idx="100">
                  <c:v>48</c:v>
                </c:pt>
                <c:pt idx="101">
                  <c:v>49</c:v>
                </c:pt>
                <c:pt idx="102">
                  <c:v>49</c:v>
                </c:pt>
                <c:pt idx="103">
                  <c:v>50</c:v>
                </c:pt>
                <c:pt idx="104">
                  <c:v>50</c:v>
                </c:pt>
                <c:pt idx="105">
                  <c:v>51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53</c:v>
                </c:pt>
                <c:pt idx="113">
                  <c:v>54</c:v>
                </c:pt>
                <c:pt idx="114">
                  <c:v>54</c:v>
                </c:pt>
                <c:pt idx="115">
                  <c:v>55</c:v>
                </c:pt>
                <c:pt idx="116">
                  <c:v>55</c:v>
                </c:pt>
                <c:pt idx="117">
                  <c:v>56</c:v>
                </c:pt>
                <c:pt idx="118">
                  <c:v>56</c:v>
                </c:pt>
                <c:pt idx="119">
                  <c:v>57</c:v>
                </c:pt>
                <c:pt idx="120">
                  <c:v>57</c:v>
                </c:pt>
                <c:pt idx="121">
                  <c:v>58</c:v>
                </c:pt>
                <c:pt idx="122">
                  <c:v>58</c:v>
                </c:pt>
                <c:pt idx="123">
                  <c:v>59</c:v>
                </c:pt>
                <c:pt idx="124">
                  <c:v>59</c:v>
                </c:pt>
                <c:pt idx="125">
                  <c:v>59</c:v>
                </c:pt>
                <c:pt idx="126">
                  <c:v>60</c:v>
                </c:pt>
                <c:pt idx="127">
                  <c:v>60</c:v>
                </c:pt>
                <c:pt idx="128">
                  <c:v>61</c:v>
                </c:pt>
                <c:pt idx="129">
                  <c:v>61</c:v>
                </c:pt>
                <c:pt idx="130">
                  <c:v>61</c:v>
                </c:pt>
                <c:pt idx="131">
                  <c:v>62</c:v>
                </c:pt>
                <c:pt idx="132">
                  <c:v>62</c:v>
                </c:pt>
                <c:pt idx="133">
                  <c:v>63</c:v>
                </c:pt>
                <c:pt idx="134">
                  <c:v>63</c:v>
                </c:pt>
                <c:pt idx="135">
                  <c:v>64</c:v>
                </c:pt>
                <c:pt idx="136">
                  <c:v>64</c:v>
                </c:pt>
                <c:pt idx="137">
                  <c:v>65</c:v>
                </c:pt>
                <c:pt idx="138">
                  <c:v>65</c:v>
                </c:pt>
                <c:pt idx="139">
                  <c:v>66</c:v>
                </c:pt>
                <c:pt idx="140">
                  <c:v>66</c:v>
                </c:pt>
                <c:pt idx="141">
                  <c:v>67</c:v>
                </c:pt>
                <c:pt idx="142">
                  <c:v>67</c:v>
                </c:pt>
                <c:pt idx="143">
                  <c:v>68</c:v>
                </c:pt>
                <c:pt idx="144">
                  <c:v>68</c:v>
                </c:pt>
                <c:pt idx="145">
                  <c:v>69</c:v>
                </c:pt>
                <c:pt idx="146">
                  <c:v>69</c:v>
                </c:pt>
                <c:pt idx="147">
                  <c:v>70</c:v>
                </c:pt>
                <c:pt idx="148">
                  <c:v>70</c:v>
                </c:pt>
                <c:pt idx="149">
                  <c:v>70</c:v>
                </c:pt>
                <c:pt idx="150">
                  <c:v>71</c:v>
                </c:pt>
                <c:pt idx="151">
                  <c:v>71</c:v>
                </c:pt>
                <c:pt idx="152">
                  <c:v>72</c:v>
                </c:pt>
                <c:pt idx="153">
                  <c:v>72</c:v>
                </c:pt>
                <c:pt idx="154">
                  <c:v>72</c:v>
                </c:pt>
                <c:pt idx="155">
                  <c:v>73</c:v>
                </c:pt>
                <c:pt idx="156">
                  <c:v>73</c:v>
                </c:pt>
                <c:pt idx="157">
                  <c:v>74</c:v>
                </c:pt>
                <c:pt idx="158">
                  <c:v>74</c:v>
                </c:pt>
                <c:pt idx="159">
                  <c:v>75</c:v>
                </c:pt>
                <c:pt idx="160">
                  <c:v>75</c:v>
                </c:pt>
                <c:pt idx="161">
                  <c:v>76</c:v>
                </c:pt>
                <c:pt idx="162">
                  <c:v>76</c:v>
                </c:pt>
                <c:pt idx="163">
                  <c:v>77</c:v>
                </c:pt>
                <c:pt idx="164">
                  <c:v>77</c:v>
                </c:pt>
                <c:pt idx="165">
                  <c:v>78</c:v>
                </c:pt>
                <c:pt idx="166">
                  <c:v>78</c:v>
                </c:pt>
                <c:pt idx="167">
                  <c:v>79</c:v>
                </c:pt>
                <c:pt idx="168">
                  <c:v>79</c:v>
                </c:pt>
                <c:pt idx="169">
                  <c:v>80</c:v>
                </c:pt>
                <c:pt idx="170">
                  <c:v>80</c:v>
                </c:pt>
                <c:pt idx="171">
                  <c:v>81</c:v>
                </c:pt>
                <c:pt idx="172">
                  <c:v>81</c:v>
                </c:pt>
                <c:pt idx="173">
                  <c:v>81</c:v>
                </c:pt>
                <c:pt idx="174">
                  <c:v>82</c:v>
                </c:pt>
                <c:pt idx="175">
                  <c:v>82</c:v>
                </c:pt>
                <c:pt idx="176">
                  <c:v>83</c:v>
                </c:pt>
                <c:pt idx="17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A-4353-835F-D24DC7F28113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4'!$G$2:$G$187</c:f>
              <c:numCache>
                <c:formatCode>General</c:formatCode>
                <c:ptCount val="186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19</c:v>
                </c:pt>
                <c:pt idx="35">
                  <c:v>19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22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28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31</c:v>
                </c:pt>
                <c:pt idx="62">
                  <c:v>31</c:v>
                </c:pt>
                <c:pt idx="63">
                  <c:v>32</c:v>
                </c:pt>
                <c:pt idx="64">
                  <c:v>32</c:v>
                </c:pt>
                <c:pt idx="65">
                  <c:v>33</c:v>
                </c:pt>
                <c:pt idx="66">
                  <c:v>33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37</c:v>
                </c:pt>
                <c:pt idx="74">
                  <c:v>37</c:v>
                </c:pt>
                <c:pt idx="75">
                  <c:v>38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42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45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47</c:v>
                </c:pt>
                <c:pt idx="97">
                  <c:v>48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51</c:v>
                </c:pt>
                <c:pt idx="104">
                  <c:v>51</c:v>
                </c:pt>
                <c:pt idx="105">
                  <c:v>51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52</c:v>
                </c:pt>
                <c:pt idx="110">
                  <c:v>53</c:v>
                </c:pt>
                <c:pt idx="111">
                  <c:v>54</c:v>
                </c:pt>
                <c:pt idx="112">
                  <c:v>54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57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59</c:v>
                </c:pt>
                <c:pt idx="124">
                  <c:v>59</c:v>
                </c:pt>
                <c:pt idx="125">
                  <c:v>60</c:v>
                </c:pt>
                <c:pt idx="126">
                  <c:v>60</c:v>
                </c:pt>
                <c:pt idx="127">
                  <c:v>61</c:v>
                </c:pt>
                <c:pt idx="128">
                  <c:v>61</c:v>
                </c:pt>
                <c:pt idx="129">
                  <c:v>61</c:v>
                </c:pt>
                <c:pt idx="130">
                  <c:v>62</c:v>
                </c:pt>
                <c:pt idx="131">
                  <c:v>62</c:v>
                </c:pt>
                <c:pt idx="132">
                  <c:v>63</c:v>
                </c:pt>
                <c:pt idx="133">
                  <c:v>63</c:v>
                </c:pt>
                <c:pt idx="134">
                  <c:v>64</c:v>
                </c:pt>
                <c:pt idx="135">
                  <c:v>64</c:v>
                </c:pt>
                <c:pt idx="136">
                  <c:v>65</c:v>
                </c:pt>
                <c:pt idx="137">
                  <c:v>65</c:v>
                </c:pt>
                <c:pt idx="138">
                  <c:v>66</c:v>
                </c:pt>
                <c:pt idx="139">
                  <c:v>66</c:v>
                </c:pt>
                <c:pt idx="140">
                  <c:v>67</c:v>
                </c:pt>
                <c:pt idx="141">
                  <c:v>67</c:v>
                </c:pt>
                <c:pt idx="142">
                  <c:v>68</c:v>
                </c:pt>
                <c:pt idx="143">
                  <c:v>68</c:v>
                </c:pt>
                <c:pt idx="144">
                  <c:v>69</c:v>
                </c:pt>
                <c:pt idx="145">
                  <c:v>69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71</c:v>
                </c:pt>
                <c:pt idx="150">
                  <c:v>71</c:v>
                </c:pt>
                <c:pt idx="151">
                  <c:v>72</c:v>
                </c:pt>
                <c:pt idx="152">
                  <c:v>72</c:v>
                </c:pt>
                <c:pt idx="153">
                  <c:v>72</c:v>
                </c:pt>
                <c:pt idx="154">
                  <c:v>73</c:v>
                </c:pt>
                <c:pt idx="155">
                  <c:v>73</c:v>
                </c:pt>
                <c:pt idx="156">
                  <c:v>74</c:v>
                </c:pt>
                <c:pt idx="157">
                  <c:v>74</c:v>
                </c:pt>
                <c:pt idx="158">
                  <c:v>75</c:v>
                </c:pt>
                <c:pt idx="159">
                  <c:v>75</c:v>
                </c:pt>
                <c:pt idx="160">
                  <c:v>76</c:v>
                </c:pt>
                <c:pt idx="161">
                  <c:v>76</c:v>
                </c:pt>
                <c:pt idx="162">
                  <c:v>77</c:v>
                </c:pt>
                <c:pt idx="163">
                  <c:v>77</c:v>
                </c:pt>
                <c:pt idx="164">
                  <c:v>78</c:v>
                </c:pt>
                <c:pt idx="165">
                  <c:v>78</c:v>
                </c:pt>
                <c:pt idx="166">
                  <c:v>79</c:v>
                </c:pt>
                <c:pt idx="167">
                  <c:v>79</c:v>
                </c:pt>
                <c:pt idx="168">
                  <c:v>80</c:v>
                </c:pt>
                <c:pt idx="169">
                  <c:v>80</c:v>
                </c:pt>
                <c:pt idx="170">
                  <c:v>81</c:v>
                </c:pt>
                <c:pt idx="171">
                  <c:v>81</c:v>
                </c:pt>
                <c:pt idx="172">
                  <c:v>81</c:v>
                </c:pt>
                <c:pt idx="173">
                  <c:v>82</c:v>
                </c:pt>
                <c:pt idx="174">
                  <c:v>82</c:v>
                </c:pt>
                <c:pt idx="175">
                  <c:v>83</c:v>
                </c:pt>
                <c:pt idx="176">
                  <c:v>83</c:v>
                </c:pt>
                <c:pt idx="17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DA-4353-835F-D24DC7F28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4912"/>
        <c:axId val="33019520"/>
      </c:lineChart>
      <c:catAx>
        <c:axId val="16509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33019520"/>
        <c:crosses val="autoZero"/>
        <c:auto val="1"/>
        <c:lblAlgn val="ctr"/>
        <c:lblOffset val="100"/>
        <c:noMultiLvlLbl val="0"/>
      </c:catAx>
      <c:valAx>
        <c:axId val="3301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09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4'!$H$2:$H$187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10</c:v>
                </c:pt>
                <c:pt idx="51">
                  <c:v>10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14</c:v>
                </c:pt>
                <c:pt idx="63">
                  <c:v>14</c:v>
                </c:pt>
                <c:pt idx="64">
                  <c:v>14</c:v>
                </c:pt>
                <c:pt idx="65">
                  <c:v>15</c:v>
                </c:pt>
                <c:pt idx="66">
                  <c:v>15</c:v>
                </c:pt>
                <c:pt idx="67">
                  <c:v>15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18</c:v>
                </c:pt>
                <c:pt idx="76">
                  <c:v>18</c:v>
                </c:pt>
                <c:pt idx="77">
                  <c:v>19</c:v>
                </c:pt>
                <c:pt idx="78">
                  <c:v>19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22</c:v>
                </c:pt>
                <c:pt idx="84">
                  <c:v>22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24</c:v>
                </c:pt>
                <c:pt idx="89">
                  <c:v>24</c:v>
                </c:pt>
                <c:pt idx="90">
                  <c:v>25</c:v>
                </c:pt>
                <c:pt idx="91">
                  <c:v>25</c:v>
                </c:pt>
                <c:pt idx="92">
                  <c:v>25</c:v>
                </c:pt>
                <c:pt idx="93">
                  <c:v>25</c:v>
                </c:pt>
                <c:pt idx="94">
                  <c:v>26</c:v>
                </c:pt>
                <c:pt idx="95">
                  <c:v>26</c:v>
                </c:pt>
                <c:pt idx="96">
                  <c:v>27</c:v>
                </c:pt>
                <c:pt idx="97">
                  <c:v>27</c:v>
                </c:pt>
                <c:pt idx="98">
                  <c:v>27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29</c:v>
                </c:pt>
                <c:pt idx="103">
                  <c:v>29</c:v>
                </c:pt>
                <c:pt idx="104">
                  <c:v>30</c:v>
                </c:pt>
                <c:pt idx="105">
                  <c:v>30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34</c:v>
                </c:pt>
                <c:pt idx="114">
                  <c:v>34</c:v>
                </c:pt>
                <c:pt idx="115">
                  <c:v>35</c:v>
                </c:pt>
                <c:pt idx="116">
                  <c:v>35</c:v>
                </c:pt>
                <c:pt idx="117">
                  <c:v>36</c:v>
                </c:pt>
                <c:pt idx="118">
                  <c:v>36</c:v>
                </c:pt>
                <c:pt idx="119">
                  <c:v>37</c:v>
                </c:pt>
                <c:pt idx="120">
                  <c:v>37</c:v>
                </c:pt>
                <c:pt idx="121">
                  <c:v>38</c:v>
                </c:pt>
                <c:pt idx="122">
                  <c:v>38</c:v>
                </c:pt>
                <c:pt idx="123">
                  <c:v>39</c:v>
                </c:pt>
                <c:pt idx="124">
                  <c:v>39</c:v>
                </c:pt>
                <c:pt idx="125">
                  <c:v>39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41</c:v>
                </c:pt>
                <c:pt idx="130">
                  <c:v>41</c:v>
                </c:pt>
                <c:pt idx="131">
                  <c:v>42</c:v>
                </c:pt>
                <c:pt idx="132">
                  <c:v>42</c:v>
                </c:pt>
                <c:pt idx="133">
                  <c:v>43</c:v>
                </c:pt>
                <c:pt idx="134">
                  <c:v>43</c:v>
                </c:pt>
                <c:pt idx="135">
                  <c:v>44</c:v>
                </c:pt>
                <c:pt idx="136">
                  <c:v>44</c:v>
                </c:pt>
                <c:pt idx="137">
                  <c:v>45</c:v>
                </c:pt>
                <c:pt idx="138">
                  <c:v>45</c:v>
                </c:pt>
                <c:pt idx="139">
                  <c:v>46</c:v>
                </c:pt>
                <c:pt idx="140">
                  <c:v>46</c:v>
                </c:pt>
                <c:pt idx="141">
                  <c:v>47</c:v>
                </c:pt>
                <c:pt idx="142">
                  <c:v>47</c:v>
                </c:pt>
                <c:pt idx="143">
                  <c:v>48</c:v>
                </c:pt>
                <c:pt idx="144">
                  <c:v>48</c:v>
                </c:pt>
                <c:pt idx="145">
                  <c:v>49</c:v>
                </c:pt>
                <c:pt idx="146">
                  <c:v>49</c:v>
                </c:pt>
                <c:pt idx="147">
                  <c:v>50</c:v>
                </c:pt>
                <c:pt idx="148">
                  <c:v>50</c:v>
                </c:pt>
                <c:pt idx="149">
                  <c:v>51</c:v>
                </c:pt>
                <c:pt idx="150">
                  <c:v>51</c:v>
                </c:pt>
                <c:pt idx="151">
                  <c:v>51</c:v>
                </c:pt>
                <c:pt idx="152">
                  <c:v>51</c:v>
                </c:pt>
                <c:pt idx="153">
                  <c:v>52</c:v>
                </c:pt>
                <c:pt idx="154">
                  <c:v>52</c:v>
                </c:pt>
                <c:pt idx="155">
                  <c:v>53</c:v>
                </c:pt>
                <c:pt idx="156">
                  <c:v>53</c:v>
                </c:pt>
                <c:pt idx="157">
                  <c:v>54</c:v>
                </c:pt>
                <c:pt idx="158">
                  <c:v>54</c:v>
                </c:pt>
                <c:pt idx="159">
                  <c:v>55</c:v>
                </c:pt>
                <c:pt idx="160">
                  <c:v>55</c:v>
                </c:pt>
                <c:pt idx="161">
                  <c:v>56</c:v>
                </c:pt>
                <c:pt idx="162">
                  <c:v>56</c:v>
                </c:pt>
                <c:pt idx="163">
                  <c:v>57</c:v>
                </c:pt>
                <c:pt idx="164">
                  <c:v>57</c:v>
                </c:pt>
                <c:pt idx="165">
                  <c:v>58</c:v>
                </c:pt>
                <c:pt idx="166">
                  <c:v>58</c:v>
                </c:pt>
                <c:pt idx="167">
                  <c:v>59</c:v>
                </c:pt>
                <c:pt idx="168">
                  <c:v>59</c:v>
                </c:pt>
                <c:pt idx="169">
                  <c:v>59</c:v>
                </c:pt>
                <c:pt idx="170">
                  <c:v>60</c:v>
                </c:pt>
                <c:pt idx="171">
                  <c:v>60</c:v>
                </c:pt>
                <c:pt idx="172">
                  <c:v>60</c:v>
                </c:pt>
                <c:pt idx="173">
                  <c:v>61</c:v>
                </c:pt>
                <c:pt idx="174">
                  <c:v>61</c:v>
                </c:pt>
                <c:pt idx="175">
                  <c:v>62</c:v>
                </c:pt>
                <c:pt idx="176">
                  <c:v>62</c:v>
                </c:pt>
                <c:pt idx="17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8-4584-B4AF-310494269F88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4'!$I$2:$I$187</c:f>
              <c:numCache>
                <c:formatCode>General</c:formatCode>
                <c:ptCount val="186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9</c:v>
                </c:pt>
                <c:pt idx="49">
                  <c:v>10</c:v>
                </c:pt>
                <c:pt idx="50">
                  <c:v>10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18</c:v>
                </c:pt>
                <c:pt idx="75">
                  <c:v>18</c:v>
                </c:pt>
                <c:pt idx="76">
                  <c:v>19</c:v>
                </c:pt>
                <c:pt idx="77">
                  <c:v>19</c:v>
                </c:pt>
                <c:pt idx="78">
                  <c:v>20</c:v>
                </c:pt>
                <c:pt idx="79">
                  <c:v>20</c:v>
                </c:pt>
                <c:pt idx="80">
                  <c:v>21</c:v>
                </c:pt>
                <c:pt idx="81">
                  <c:v>21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24</c:v>
                </c:pt>
                <c:pt idx="88">
                  <c:v>24</c:v>
                </c:pt>
                <c:pt idx="89">
                  <c:v>25</c:v>
                </c:pt>
                <c:pt idx="90">
                  <c:v>25</c:v>
                </c:pt>
                <c:pt idx="91">
                  <c:v>25</c:v>
                </c:pt>
                <c:pt idx="92">
                  <c:v>25</c:v>
                </c:pt>
                <c:pt idx="93">
                  <c:v>26</c:v>
                </c:pt>
                <c:pt idx="94">
                  <c:v>26</c:v>
                </c:pt>
                <c:pt idx="95">
                  <c:v>27</c:v>
                </c:pt>
                <c:pt idx="96">
                  <c:v>27</c:v>
                </c:pt>
                <c:pt idx="97">
                  <c:v>27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29</c:v>
                </c:pt>
                <c:pt idx="102">
                  <c:v>30</c:v>
                </c:pt>
                <c:pt idx="103">
                  <c:v>31</c:v>
                </c:pt>
                <c:pt idx="104">
                  <c:v>31</c:v>
                </c:pt>
                <c:pt idx="105">
                  <c:v>32</c:v>
                </c:pt>
                <c:pt idx="106">
                  <c:v>32</c:v>
                </c:pt>
                <c:pt idx="107">
                  <c:v>32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34</c:v>
                </c:pt>
                <c:pt idx="113">
                  <c:v>34</c:v>
                </c:pt>
                <c:pt idx="114">
                  <c:v>35</c:v>
                </c:pt>
                <c:pt idx="115">
                  <c:v>35</c:v>
                </c:pt>
                <c:pt idx="116">
                  <c:v>36</c:v>
                </c:pt>
                <c:pt idx="117">
                  <c:v>36</c:v>
                </c:pt>
                <c:pt idx="118">
                  <c:v>37</c:v>
                </c:pt>
                <c:pt idx="119">
                  <c:v>38</c:v>
                </c:pt>
                <c:pt idx="120">
                  <c:v>38</c:v>
                </c:pt>
                <c:pt idx="121">
                  <c:v>38</c:v>
                </c:pt>
                <c:pt idx="122">
                  <c:v>39</c:v>
                </c:pt>
                <c:pt idx="123">
                  <c:v>39</c:v>
                </c:pt>
                <c:pt idx="124">
                  <c:v>39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41</c:v>
                </c:pt>
                <c:pt idx="129">
                  <c:v>42</c:v>
                </c:pt>
                <c:pt idx="130">
                  <c:v>42</c:v>
                </c:pt>
                <c:pt idx="131">
                  <c:v>43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45</c:v>
                </c:pt>
                <c:pt idx="137">
                  <c:v>46</c:v>
                </c:pt>
                <c:pt idx="138">
                  <c:v>46</c:v>
                </c:pt>
                <c:pt idx="139">
                  <c:v>47</c:v>
                </c:pt>
                <c:pt idx="140">
                  <c:v>47</c:v>
                </c:pt>
                <c:pt idx="141">
                  <c:v>48</c:v>
                </c:pt>
                <c:pt idx="142">
                  <c:v>48</c:v>
                </c:pt>
                <c:pt idx="143">
                  <c:v>49</c:v>
                </c:pt>
                <c:pt idx="144">
                  <c:v>49</c:v>
                </c:pt>
                <c:pt idx="145">
                  <c:v>50</c:v>
                </c:pt>
                <c:pt idx="146">
                  <c:v>50</c:v>
                </c:pt>
                <c:pt idx="147">
                  <c:v>51</c:v>
                </c:pt>
                <c:pt idx="148">
                  <c:v>51</c:v>
                </c:pt>
                <c:pt idx="149">
                  <c:v>51</c:v>
                </c:pt>
                <c:pt idx="150">
                  <c:v>51</c:v>
                </c:pt>
                <c:pt idx="151">
                  <c:v>51</c:v>
                </c:pt>
                <c:pt idx="152">
                  <c:v>52</c:v>
                </c:pt>
                <c:pt idx="153">
                  <c:v>52</c:v>
                </c:pt>
                <c:pt idx="154">
                  <c:v>53</c:v>
                </c:pt>
                <c:pt idx="155">
                  <c:v>54</c:v>
                </c:pt>
                <c:pt idx="156">
                  <c:v>54</c:v>
                </c:pt>
                <c:pt idx="157">
                  <c:v>55</c:v>
                </c:pt>
                <c:pt idx="158">
                  <c:v>56</c:v>
                </c:pt>
                <c:pt idx="159">
                  <c:v>56</c:v>
                </c:pt>
                <c:pt idx="160">
                  <c:v>57</c:v>
                </c:pt>
                <c:pt idx="161">
                  <c:v>57</c:v>
                </c:pt>
                <c:pt idx="162">
                  <c:v>57</c:v>
                </c:pt>
                <c:pt idx="163">
                  <c:v>57</c:v>
                </c:pt>
                <c:pt idx="164">
                  <c:v>58</c:v>
                </c:pt>
                <c:pt idx="165">
                  <c:v>58</c:v>
                </c:pt>
                <c:pt idx="166">
                  <c:v>59</c:v>
                </c:pt>
                <c:pt idx="167">
                  <c:v>59</c:v>
                </c:pt>
                <c:pt idx="168">
                  <c:v>59</c:v>
                </c:pt>
                <c:pt idx="169">
                  <c:v>60</c:v>
                </c:pt>
                <c:pt idx="170">
                  <c:v>60</c:v>
                </c:pt>
                <c:pt idx="171">
                  <c:v>60</c:v>
                </c:pt>
                <c:pt idx="172">
                  <c:v>61</c:v>
                </c:pt>
                <c:pt idx="173">
                  <c:v>61</c:v>
                </c:pt>
                <c:pt idx="174">
                  <c:v>62</c:v>
                </c:pt>
                <c:pt idx="175">
                  <c:v>62</c:v>
                </c:pt>
                <c:pt idx="176">
                  <c:v>63</c:v>
                </c:pt>
                <c:pt idx="177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88-4584-B4AF-310494269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4912"/>
        <c:axId val="128128064"/>
      </c:lineChart>
      <c:catAx>
        <c:axId val="16509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28064"/>
        <c:crosses val="autoZero"/>
        <c:auto val="1"/>
        <c:lblAlgn val="ctr"/>
        <c:lblOffset val="100"/>
        <c:noMultiLvlLbl val="0"/>
      </c:catAx>
      <c:valAx>
        <c:axId val="128128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09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2'!$B$2:$B$187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84</c:v>
                </c:pt>
                <c:pt idx="165">
                  <c:v>84</c:v>
                </c:pt>
                <c:pt idx="166">
                  <c:v>85</c:v>
                </c:pt>
                <c:pt idx="167">
                  <c:v>85</c:v>
                </c:pt>
                <c:pt idx="168">
                  <c:v>86</c:v>
                </c:pt>
                <c:pt idx="169">
                  <c:v>86</c:v>
                </c:pt>
                <c:pt idx="170">
                  <c:v>87</c:v>
                </c:pt>
                <c:pt idx="17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1-4B27-B18A-F120484E8AE8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2'!$C$2:$C$187</c:f>
              <c:numCache>
                <c:formatCode>General</c:formatCode>
                <c:ptCount val="186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18</c:v>
                </c:pt>
                <c:pt idx="24">
                  <c:v>19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23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32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34</c:v>
                </c:pt>
                <c:pt idx="56">
                  <c:v>35</c:v>
                </c:pt>
                <c:pt idx="57">
                  <c:v>35</c:v>
                </c:pt>
                <c:pt idx="58">
                  <c:v>36</c:v>
                </c:pt>
                <c:pt idx="59">
                  <c:v>36</c:v>
                </c:pt>
                <c:pt idx="60">
                  <c:v>37</c:v>
                </c:pt>
                <c:pt idx="61">
                  <c:v>37</c:v>
                </c:pt>
                <c:pt idx="62">
                  <c:v>38</c:v>
                </c:pt>
                <c:pt idx="63">
                  <c:v>38</c:v>
                </c:pt>
                <c:pt idx="64">
                  <c:v>39</c:v>
                </c:pt>
                <c:pt idx="65">
                  <c:v>39</c:v>
                </c:pt>
                <c:pt idx="66">
                  <c:v>39</c:v>
                </c:pt>
                <c:pt idx="67">
                  <c:v>40</c:v>
                </c:pt>
                <c:pt idx="68">
                  <c:v>40</c:v>
                </c:pt>
                <c:pt idx="69">
                  <c:v>41</c:v>
                </c:pt>
                <c:pt idx="70">
                  <c:v>42</c:v>
                </c:pt>
                <c:pt idx="71">
                  <c:v>43</c:v>
                </c:pt>
                <c:pt idx="72">
                  <c:v>43</c:v>
                </c:pt>
                <c:pt idx="73">
                  <c:v>43</c:v>
                </c:pt>
                <c:pt idx="74">
                  <c:v>44</c:v>
                </c:pt>
                <c:pt idx="75">
                  <c:v>44</c:v>
                </c:pt>
                <c:pt idx="76">
                  <c:v>44</c:v>
                </c:pt>
                <c:pt idx="77">
                  <c:v>46</c:v>
                </c:pt>
                <c:pt idx="78">
                  <c:v>46</c:v>
                </c:pt>
                <c:pt idx="79">
                  <c:v>46</c:v>
                </c:pt>
                <c:pt idx="80">
                  <c:v>47</c:v>
                </c:pt>
                <c:pt idx="81">
                  <c:v>48</c:v>
                </c:pt>
                <c:pt idx="82">
                  <c:v>48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50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54</c:v>
                </c:pt>
                <c:pt idx="94">
                  <c:v>54</c:v>
                </c:pt>
                <c:pt idx="95">
                  <c:v>55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57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60</c:v>
                </c:pt>
                <c:pt idx="108">
                  <c:v>60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72</c:v>
                </c:pt>
                <c:pt idx="133">
                  <c:v>74</c:v>
                </c:pt>
                <c:pt idx="134">
                  <c:v>74</c:v>
                </c:pt>
                <c:pt idx="135">
                  <c:v>74</c:v>
                </c:pt>
                <c:pt idx="136">
                  <c:v>74</c:v>
                </c:pt>
                <c:pt idx="137">
                  <c:v>75</c:v>
                </c:pt>
                <c:pt idx="138">
                  <c:v>75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77</c:v>
                </c:pt>
                <c:pt idx="143">
                  <c:v>78</c:v>
                </c:pt>
                <c:pt idx="144">
                  <c:v>78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83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87</c:v>
                </c:pt>
                <c:pt idx="160">
                  <c:v>87</c:v>
                </c:pt>
                <c:pt idx="161">
                  <c:v>88</c:v>
                </c:pt>
                <c:pt idx="162">
                  <c:v>88</c:v>
                </c:pt>
                <c:pt idx="163">
                  <c:v>89</c:v>
                </c:pt>
                <c:pt idx="164">
                  <c:v>89</c:v>
                </c:pt>
                <c:pt idx="165">
                  <c:v>89</c:v>
                </c:pt>
                <c:pt idx="166">
                  <c:v>89</c:v>
                </c:pt>
                <c:pt idx="167">
                  <c:v>91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A1-4B27-B18A-F120484E8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44768"/>
        <c:axId val="128127488"/>
      </c:lineChart>
      <c:catAx>
        <c:axId val="179744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27488"/>
        <c:crosses val="autoZero"/>
        <c:auto val="1"/>
        <c:lblAlgn val="ctr"/>
        <c:lblOffset val="100"/>
        <c:noMultiLvlLbl val="0"/>
      </c:catAx>
      <c:valAx>
        <c:axId val="12812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44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2'!$D$2:$D$187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84</c:v>
                </c:pt>
                <c:pt idx="165">
                  <c:v>84</c:v>
                </c:pt>
                <c:pt idx="166">
                  <c:v>85</c:v>
                </c:pt>
                <c:pt idx="167">
                  <c:v>85</c:v>
                </c:pt>
                <c:pt idx="168">
                  <c:v>86</c:v>
                </c:pt>
                <c:pt idx="169">
                  <c:v>86</c:v>
                </c:pt>
                <c:pt idx="170">
                  <c:v>87</c:v>
                </c:pt>
                <c:pt idx="17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B-4AA7-AFA3-A0F884D68402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2'!$E$2:$E$187</c:f>
              <c:numCache>
                <c:formatCode>General</c:formatCode>
                <c:ptCount val="18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15</c:v>
                </c:pt>
                <c:pt idx="20">
                  <c:v>15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17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26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51</c:v>
                </c:pt>
                <c:pt idx="93">
                  <c:v>52</c:v>
                </c:pt>
                <c:pt idx="94">
                  <c:v>52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60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66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89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B-4AA7-AFA3-A0F884D68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320512"/>
        <c:axId val="128130368"/>
      </c:lineChart>
      <c:catAx>
        <c:axId val="184320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30368"/>
        <c:crosses val="autoZero"/>
        <c:auto val="1"/>
        <c:lblAlgn val="ctr"/>
        <c:lblOffset val="100"/>
        <c:noMultiLvlLbl val="0"/>
      </c:catAx>
      <c:valAx>
        <c:axId val="12813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320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2'!$F$2:$F$187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53</c:v>
                </c:pt>
                <c:pt idx="107">
                  <c:v>53</c:v>
                </c:pt>
                <c:pt idx="108">
                  <c:v>53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58</c:v>
                </c:pt>
                <c:pt idx="120">
                  <c:v>58</c:v>
                </c:pt>
                <c:pt idx="121">
                  <c:v>59</c:v>
                </c:pt>
                <c:pt idx="122">
                  <c:v>59</c:v>
                </c:pt>
                <c:pt idx="123">
                  <c:v>60</c:v>
                </c:pt>
                <c:pt idx="124">
                  <c:v>60</c:v>
                </c:pt>
                <c:pt idx="125">
                  <c:v>61</c:v>
                </c:pt>
                <c:pt idx="126">
                  <c:v>61</c:v>
                </c:pt>
                <c:pt idx="127">
                  <c:v>62</c:v>
                </c:pt>
                <c:pt idx="128">
                  <c:v>62</c:v>
                </c:pt>
                <c:pt idx="129">
                  <c:v>63</c:v>
                </c:pt>
                <c:pt idx="130">
                  <c:v>63</c:v>
                </c:pt>
                <c:pt idx="131">
                  <c:v>64</c:v>
                </c:pt>
                <c:pt idx="132">
                  <c:v>64</c:v>
                </c:pt>
                <c:pt idx="133">
                  <c:v>65</c:v>
                </c:pt>
                <c:pt idx="134">
                  <c:v>65</c:v>
                </c:pt>
                <c:pt idx="135">
                  <c:v>66</c:v>
                </c:pt>
                <c:pt idx="136">
                  <c:v>66</c:v>
                </c:pt>
                <c:pt idx="137">
                  <c:v>67</c:v>
                </c:pt>
                <c:pt idx="138">
                  <c:v>67</c:v>
                </c:pt>
                <c:pt idx="139">
                  <c:v>68</c:v>
                </c:pt>
                <c:pt idx="140">
                  <c:v>68</c:v>
                </c:pt>
                <c:pt idx="141">
                  <c:v>69</c:v>
                </c:pt>
                <c:pt idx="142">
                  <c:v>69</c:v>
                </c:pt>
                <c:pt idx="143">
                  <c:v>70</c:v>
                </c:pt>
                <c:pt idx="144">
                  <c:v>70</c:v>
                </c:pt>
                <c:pt idx="145">
                  <c:v>71</c:v>
                </c:pt>
                <c:pt idx="146">
                  <c:v>71</c:v>
                </c:pt>
                <c:pt idx="147">
                  <c:v>72</c:v>
                </c:pt>
                <c:pt idx="148">
                  <c:v>72</c:v>
                </c:pt>
                <c:pt idx="149">
                  <c:v>73</c:v>
                </c:pt>
                <c:pt idx="150">
                  <c:v>73</c:v>
                </c:pt>
                <c:pt idx="151">
                  <c:v>74</c:v>
                </c:pt>
                <c:pt idx="152">
                  <c:v>74</c:v>
                </c:pt>
                <c:pt idx="153">
                  <c:v>75</c:v>
                </c:pt>
                <c:pt idx="154">
                  <c:v>75</c:v>
                </c:pt>
                <c:pt idx="155">
                  <c:v>76</c:v>
                </c:pt>
                <c:pt idx="156">
                  <c:v>76</c:v>
                </c:pt>
                <c:pt idx="157">
                  <c:v>77</c:v>
                </c:pt>
                <c:pt idx="158">
                  <c:v>77</c:v>
                </c:pt>
                <c:pt idx="159">
                  <c:v>78</c:v>
                </c:pt>
                <c:pt idx="160">
                  <c:v>78</c:v>
                </c:pt>
                <c:pt idx="161">
                  <c:v>79</c:v>
                </c:pt>
                <c:pt idx="162">
                  <c:v>79</c:v>
                </c:pt>
                <c:pt idx="163">
                  <c:v>80</c:v>
                </c:pt>
                <c:pt idx="164">
                  <c:v>80</c:v>
                </c:pt>
                <c:pt idx="165">
                  <c:v>81</c:v>
                </c:pt>
                <c:pt idx="166">
                  <c:v>81</c:v>
                </c:pt>
                <c:pt idx="167">
                  <c:v>82</c:v>
                </c:pt>
                <c:pt idx="168">
                  <c:v>82</c:v>
                </c:pt>
                <c:pt idx="169">
                  <c:v>83</c:v>
                </c:pt>
                <c:pt idx="170">
                  <c:v>83</c:v>
                </c:pt>
                <c:pt idx="171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80-4589-BB5D-0FC178688DC5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2'!$G$2:$G$187</c:f>
              <c:numCache>
                <c:formatCode>General</c:formatCode>
                <c:ptCount val="18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20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23</c:v>
                </c:pt>
                <c:pt idx="33">
                  <c:v>24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28</c:v>
                </c:pt>
                <c:pt idx="41">
                  <c:v>28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36</c:v>
                </c:pt>
                <c:pt idx="57">
                  <c:v>36</c:v>
                </c:pt>
                <c:pt idx="58">
                  <c:v>37</c:v>
                </c:pt>
                <c:pt idx="59">
                  <c:v>37</c:v>
                </c:pt>
                <c:pt idx="60">
                  <c:v>38</c:v>
                </c:pt>
                <c:pt idx="61">
                  <c:v>38</c:v>
                </c:pt>
                <c:pt idx="62">
                  <c:v>39</c:v>
                </c:pt>
                <c:pt idx="63">
                  <c:v>39</c:v>
                </c:pt>
                <c:pt idx="64">
                  <c:v>39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41</c:v>
                </c:pt>
                <c:pt idx="69">
                  <c:v>42</c:v>
                </c:pt>
                <c:pt idx="70">
                  <c:v>43</c:v>
                </c:pt>
                <c:pt idx="71">
                  <c:v>44</c:v>
                </c:pt>
                <c:pt idx="72">
                  <c:v>44</c:v>
                </c:pt>
                <c:pt idx="73">
                  <c:v>44</c:v>
                </c:pt>
                <c:pt idx="74">
                  <c:v>45</c:v>
                </c:pt>
                <c:pt idx="75">
                  <c:v>45</c:v>
                </c:pt>
                <c:pt idx="76">
                  <c:v>46</c:v>
                </c:pt>
                <c:pt idx="77">
                  <c:v>46</c:v>
                </c:pt>
                <c:pt idx="78">
                  <c:v>47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51</c:v>
                </c:pt>
                <c:pt idx="87">
                  <c:v>51</c:v>
                </c:pt>
                <c:pt idx="88">
                  <c:v>51</c:v>
                </c:pt>
                <c:pt idx="89">
                  <c:v>51</c:v>
                </c:pt>
                <c:pt idx="90">
                  <c:v>51</c:v>
                </c:pt>
                <c:pt idx="91">
                  <c:v>51</c:v>
                </c:pt>
                <c:pt idx="92">
                  <c:v>51</c:v>
                </c:pt>
                <c:pt idx="93">
                  <c:v>51</c:v>
                </c:pt>
                <c:pt idx="94">
                  <c:v>52</c:v>
                </c:pt>
                <c:pt idx="95">
                  <c:v>52</c:v>
                </c:pt>
                <c:pt idx="96">
                  <c:v>52</c:v>
                </c:pt>
                <c:pt idx="97">
                  <c:v>53</c:v>
                </c:pt>
                <c:pt idx="98">
                  <c:v>53</c:v>
                </c:pt>
                <c:pt idx="99">
                  <c:v>53</c:v>
                </c:pt>
                <c:pt idx="100">
                  <c:v>53</c:v>
                </c:pt>
                <c:pt idx="101">
                  <c:v>53</c:v>
                </c:pt>
                <c:pt idx="102">
                  <c:v>53</c:v>
                </c:pt>
                <c:pt idx="103">
                  <c:v>53</c:v>
                </c:pt>
                <c:pt idx="104">
                  <c:v>53</c:v>
                </c:pt>
                <c:pt idx="105">
                  <c:v>53</c:v>
                </c:pt>
                <c:pt idx="106">
                  <c:v>53</c:v>
                </c:pt>
                <c:pt idx="107">
                  <c:v>53</c:v>
                </c:pt>
                <c:pt idx="108">
                  <c:v>53</c:v>
                </c:pt>
                <c:pt idx="109">
                  <c:v>54</c:v>
                </c:pt>
                <c:pt idx="110">
                  <c:v>54</c:v>
                </c:pt>
                <c:pt idx="111">
                  <c:v>55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57</c:v>
                </c:pt>
                <c:pt idx="116">
                  <c:v>57</c:v>
                </c:pt>
                <c:pt idx="117">
                  <c:v>57</c:v>
                </c:pt>
                <c:pt idx="118">
                  <c:v>58</c:v>
                </c:pt>
                <c:pt idx="119">
                  <c:v>58</c:v>
                </c:pt>
                <c:pt idx="120">
                  <c:v>59</c:v>
                </c:pt>
                <c:pt idx="121">
                  <c:v>59</c:v>
                </c:pt>
                <c:pt idx="122">
                  <c:v>60</c:v>
                </c:pt>
                <c:pt idx="123">
                  <c:v>60</c:v>
                </c:pt>
                <c:pt idx="124">
                  <c:v>61</c:v>
                </c:pt>
                <c:pt idx="125">
                  <c:v>62</c:v>
                </c:pt>
                <c:pt idx="126">
                  <c:v>62</c:v>
                </c:pt>
                <c:pt idx="127">
                  <c:v>63</c:v>
                </c:pt>
                <c:pt idx="128">
                  <c:v>63</c:v>
                </c:pt>
                <c:pt idx="129">
                  <c:v>64</c:v>
                </c:pt>
                <c:pt idx="130">
                  <c:v>64</c:v>
                </c:pt>
                <c:pt idx="131">
                  <c:v>64</c:v>
                </c:pt>
                <c:pt idx="132">
                  <c:v>65</c:v>
                </c:pt>
                <c:pt idx="133">
                  <c:v>66</c:v>
                </c:pt>
                <c:pt idx="134">
                  <c:v>66</c:v>
                </c:pt>
                <c:pt idx="135">
                  <c:v>66</c:v>
                </c:pt>
                <c:pt idx="136">
                  <c:v>67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69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71</c:v>
                </c:pt>
                <c:pt idx="145">
                  <c:v>72</c:v>
                </c:pt>
                <c:pt idx="146">
                  <c:v>72</c:v>
                </c:pt>
                <c:pt idx="147">
                  <c:v>72</c:v>
                </c:pt>
                <c:pt idx="148">
                  <c:v>73</c:v>
                </c:pt>
                <c:pt idx="149">
                  <c:v>74</c:v>
                </c:pt>
                <c:pt idx="150">
                  <c:v>74</c:v>
                </c:pt>
                <c:pt idx="151">
                  <c:v>74</c:v>
                </c:pt>
                <c:pt idx="152">
                  <c:v>75</c:v>
                </c:pt>
                <c:pt idx="153">
                  <c:v>76</c:v>
                </c:pt>
                <c:pt idx="154">
                  <c:v>76</c:v>
                </c:pt>
                <c:pt idx="155">
                  <c:v>77</c:v>
                </c:pt>
                <c:pt idx="156">
                  <c:v>77</c:v>
                </c:pt>
                <c:pt idx="157">
                  <c:v>78</c:v>
                </c:pt>
                <c:pt idx="158">
                  <c:v>78</c:v>
                </c:pt>
                <c:pt idx="159">
                  <c:v>78</c:v>
                </c:pt>
                <c:pt idx="160">
                  <c:v>79</c:v>
                </c:pt>
                <c:pt idx="161">
                  <c:v>80</c:v>
                </c:pt>
                <c:pt idx="162">
                  <c:v>80</c:v>
                </c:pt>
                <c:pt idx="163">
                  <c:v>81</c:v>
                </c:pt>
                <c:pt idx="164">
                  <c:v>81</c:v>
                </c:pt>
                <c:pt idx="165">
                  <c:v>82</c:v>
                </c:pt>
                <c:pt idx="166">
                  <c:v>82</c:v>
                </c:pt>
                <c:pt idx="167">
                  <c:v>83</c:v>
                </c:pt>
                <c:pt idx="168">
                  <c:v>83</c:v>
                </c:pt>
                <c:pt idx="169">
                  <c:v>84</c:v>
                </c:pt>
                <c:pt idx="170">
                  <c:v>84</c:v>
                </c:pt>
                <c:pt idx="17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80-4589-BB5D-0FC178688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48352"/>
        <c:axId val="193921600"/>
      </c:lineChart>
      <c:catAx>
        <c:axId val="179748352"/>
        <c:scaling>
          <c:orientation val="minMax"/>
        </c:scaling>
        <c:delete val="0"/>
        <c:axPos val="b"/>
        <c:majorTickMark val="out"/>
        <c:minorTickMark val="none"/>
        <c:tickLblPos val="nextTo"/>
        <c:crossAx val="193921600"/>
        <c:crosses val="autoZero"/>
        <c:auto val="1"/>
        <c:lblAlgn val="ctr"/>
        <c:lblOffset val="100"/>
        <c:noMultiLvlLbl val="0"/>
      </c:catAx>
      <c:valAx>
        <c:axId val="19392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48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Consumed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47-4B63-9B5A-8841FAD1D100}"/>
            </c:ext>
          </c:extLst>
        </c:ser>
        <c:ser>
          <c:idx val="1"/>
          <c:order val="1"/>
          <c:tx>
            <c:v>Received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buffer!$D$2:$D$187</c:f>
              <c:numCache>
                <c:formatCode>General</c:formatCode>
                <c:ptCount val="18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61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78</c:v>
                </c:pt>
                <c:pt idx="143">
                  <c:v>78</c:v>
                </c:pt>
                <c:pt idx="144">
                  <c:v>79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  <c:pt idx="179">
                  <c:v>96</c:v>
                </c:pt>
                <c:pt idx="180">
                  <c:v>97</c:v>
                </c:pt>
                <c:pt idx="181">
                  <c:v>97</c:v>
                </c:pt>
                <c:pt idx="182">
                  <c:v>98</c:v>
                </c:pt>
                <c:pt idx="183">
                  <c:v>98</c:v>
                </c:pt>
                <c:pt idx="184">
                  <c:v>99</c:v>
                </c:pt>
                <c:pt idx="185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47-4B63-9B5A-8841FAD1D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42288"/>
        <c:axId val="1197122144"/>
      </c:lineChart>
      <c:catAx>
        <c:axId val="126784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22144"/>
        <c:crosses val="autoZero"/>
        <c:auto val="1"/>
        <c:lblAlgn val="ctr"/>
        <c:lblOffset val="100"/>
        <c:noMultiLvlLbl val="0"/>
      </c:catAx>
      <c:valAx>
        <c:axId val="11971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4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2'!$H$2:$H$187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16</c:v>
                </c:pt>
                <c:pt idx="52">
                  <c:v>16</c:v>
                </c:pt>
                <c:pt idx="53">
                  <c:v>17</c:v>
                </c:pt>
                <c:pt idx="54">
                  <c:v>17</c:v>
                </c:pt>
                <c:pt idx="55">
                  <c:v>17</c:v>
                </c:pt>
                <c:pt idx="56">
                  <c:v>18</c:v>
                </c:pt>
                <c:pt idx="57">
                  <c:v>18</c:v>
                </c:pt>
                <c:pt idx="58">
                  <c:v>19</c:v>
                </c:pt>
                <c:pt idx="59">
                  <c:v>19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21</c:v>
                </c:pt>
                <c:pt idx="65">
                  <c:v>21</c:v>
                </c:pt>
                <c:pt idx="66">
                  <c:v>22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24</c:v>
                </c:pt>
                <c:pt idx="71">
                  <c:v>24</c:v>
                </c:pt>
                <c:pt idx="72">
                  <c:v>25</c:v>
                </c:pt>
                <c:pt idx="73">
                  <c:v>25</c:v>
                </c:pt>
                <c:pt idx="74">
                  <c:v>26</c:v>
                </c:pt>
                <c:pt idx="75">
                  <c:v>26</c:v>
                </c:pt>
                <c:pt idx="76">
                  <c:v>27</c:v>
                </c:pt>
                <c:pt idx="77">
                  <c:v>27</c:v>
                </c:pt>
                <c:pt idx="78">
                  <c:v>28</c:v>
                </c:pt>
                <c:pt idx="79">
                  <c:v>28</c:v>
                </c:pt>
                <c:pt idx="80">
                  <c:v>29</c:v>
                </c:pt>
                <c:pt idx="81">
                  <c:v>29</c:v>
                </c:pt>
                <c:pt idx="82">
                  <c:v>30</c:v>
                </c:pt>
                <c:pt idx="83">
                  <c:v>30</c:v>
                </c:pt>
                <c:pt idx="84">
                  <c:v>31</c:v>
                </c:pt>
                <c:pt idx="85">
                  <c:v>31</c:v>
                </c:pt>
                <c:pt idx="86">
                  <c:v>32</c:v>
                </c:pt>
                <c:pt idx="87">
                  <c:v>32</c:v>
                </c:pt>
                <c:pt idx="88">
                  <c:v>33</c:v>
                </c:pt>
                <c:pt idx="89">
                  <c:v>33</c:v>
                </c:pt>
                <c:pt idx="90">
                  <c:v>34</c:v>
                </c:pt>
                <c:pt idx="91">
                  <c:v>34</c:v>
                </c:pt>
                <c:pt idx="92">
                  <c:v>35</c:v>
                </c:pt>
                <c:pt idx="93">
                  <c:v>35</c:v>
                </c:pt>
                <c:pt idx="94">
                  <c:v>36</c:v>
                </c:pt>
                <c:pt idx="95">
                  <c:v>36</c:v>
                </c:pt>
                <c:pt idx="96">
                  <c:v>37</c:v>
                </c:pt>
                <c:pt idx="97">
                  <c:v>37</c:v>
                </c:pt>
                <c:pt idx="98">
                  <c:v>38</c:v>
                </c:pt>
                <c:pt idx="99">
                  <c:v>38</c:v>
                </c:pt>
                <c:pt idx="100">
                  <c:v>39</c:v>
                </c:pt>
                <c:pt idx="101">
                  <c:v>39</c:v>
                </c:pt>
                <c:pt idx="102">
                  <c:v>40</c:v>
                </c:pt>
                <c:pt idx="103">
                  <c:v>40</c:v>
                </c:pt>
                <c:pt idx="104">
                  <c:v>41</c:v>
                </c:pt>
                <c:pt idx="105">
                  <c:v>41</c:v>
                </c:pt>
                <c:pt idx="106">
                  <c:v>42</c:v>
                </c:pt>
                <c:pt idx="107">
                  <c:v>42</c:v>
                </c:pt>
                <c:pt idx="108">
                  <c:v>43</c:v>
                </c:pt>
                <c:pt idx="109">
                  <c:v>43</c:v>
                </c:pt>
                <c:pt idx="110">
                  <c:v>44</c:v>
                </c:pt>
                <c:pt idx="111">
                  <c:v>44</c:v>
                </c:pt>
                <c:pt idx="112">
                  <c:v>45</c:v>
                </c:pt>
                <c:pt idx="113">
                  <c:v>45</c:v>
                </c:pt>
                <c:pt idx="114">
                  <c:v>46</c:v>
                </c:pt>
                <c:pt idx="115">
                  <c:v>46</c:v>
                </c:pt>
                <c:pt idx="116">
                  <c:v>47</c:v>
                </c:pt>
                <c:pt idx="117">
                  <c:v>47</c:v>
                </c:pt>
                <c:pt idx="118">
                  <c:v>48</c:v>
                </c:pt>
                <c:pt idx="119">
                  <c:v>48</c:v>
                </c:pt>
                <c:pt idx="120">
                  <c:v>49</c:v>
                </c:pt>
                <c:pt idx="121">
                  <c:v>49</c:v>
                </c:pt>
                <c:pt idx="122">
                  <c:v>50</c:v>
                </c:pt>
                <c:pt idx="123">
                  <c:v>50</c:v>
                </c:pt>
                <c:pt idx="124">
                  <c:v>51</c:v>
                </c:pt>
                <c:pt idx="125">
                  <c:v>51</c:v>
                </c:pt>
                <c:pt idx="126">
                  <c:v>52</c:v>
                </c:pt>
                <c:pt idx="127">
                  <c:v>52</c:v>
                </c:pt>
                <c:pt idx="128">
                  <c:v>53</c:v>
                </c:pt>
                <c:pt idx="129">
                  <c:v>53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56</c:v>
                </c:pt>
                <c:pt idx="135">
                  <c:v>56</c:v>
                </c:pt>
                <c:pt idx="136">
                  <c:v>57</c:v>
                </c:pt>
                <c:pt idx="137">
                  <c:v>57</c:v>
                </c:pt>
                <c:pt idx="138">
                  <c:v>58</c:v>
                </c:pt>
                <c:pt idx="139">
                  <c:v>58</c:v>
                </c:pt>
                <c:pt idx="140">
                  <c:v>59</c:v>
                </c:pt>
                <c:pt idx="141">
                  <c:v>59</c:v>
                </c:pt>
                <c:pt idx="142">
                  <c:v>60</c:v>
                </c:pt>
                <c:pt idx="143">
                  <c:v>60</c:v>
                </c:pt>
                <c:pt idx="144">
                  <c:v>61</c:v>
                </c:pt>
                <c:pt idx="145">
                  <c:v>61</c:v>
                </c:pt>
                <c:pt idx="146">
                  <c:v>62</c:v>
                </c:pt>
                <c:pt idx="147">
                  <c:v>62</c:v>
                </c:pt>
                <c:pt idx="148">
                  <c:v>63</c:v>
                </c:pt>
                <c:pt idx="149">
                  <c:v>63</c:v>
                </c:pt>
                <c:pt idx="150">
                  <c:v>64</c:v>
                </c:pt>
                <c:pt idx="151">
                  <c:v>64</c:v>
                </c:pt>
                <c:pt idx="152">
                  <c:v>65</c:v>
                </c:pt>
                <c:pt idx="153">
                  <c:v>65</c:v>
                </c:pt>
                <c:pt idx="154">
                  <c:v>66</c:v>
                </c:pt>
                <c:pt idx="155">
                  <c:v>66</c:v>
                </c:pt>
                <c:pt idx="156">
                  <c:v>67</c:v>
                </c:pt>
                <c:pt idx="157">
                  <c:v>67</c:v>
                </c:pt>
                <c:pt idx="158">
                  <c:v>68</c:v>
                </c:pt>
                <c:pt idx="159">
                  <c:v>68</c:v>
                </c:pt>
                <c:pt idx="160">
                  <c:v>69</c:v>
                </c:pt>
                <c:pt idx="161">
                  <c:v>69</c:v>
                </c:pt>
                <c:pt idx="162">
                  <c:v>70</c:v>
                </c:pt>
                <c:pt idx="163">
                  <c:v>70</c:v>
                </c:pt>
                <c:pt idx="164">
                  <c:v>71</c:v>
                </c:pt>
                <c:pt idx="165">
                  <c:v>71</c:v>
                </c:pt>
                <c:pt idx="166">
                  <c:v>72</c:v>
                </c:pt>
                <c:pt idx="167">
                  <c:v>72</c:v>
                </c:pt>
                <c:pt idx="168">
                  <c:v>73</c:v>
                </c:pt>
                <c:pt idx="169">
                  <c:v>73</c:v>
                </c:pt>
                <c:pt idx="170">
                  <c:v>74</c:v>
                </c:pt>
                <c:pt idx="171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8B-4BCC-83BF-B1B378D59313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워크시트.xlsx]buffer-normal 2'!$I$2:$I$187</c:f>
              <c:numCache>
                <c:formatCode>General</c:formatCode>
                <c:ptCount val="18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14</c:v>
                </c:pt>
                <c:pt idx="11">
                  <c:v>14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16</c:v>
                </c:pt>
                <c:pt idx="51">
                  <c:v>16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18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21</c:v>
                </c:pt>
                <c:pt idx="64">
                  <c:v>22</c:v>
                </c:pt>
                <c:pt idx="65">
                  <c:v>23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27</c:v>
                </c:pt>
                <c:pt idx="73">
                  <c:v>27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31</c:v>
                </c:pt>
                <c:pt idx="81">
                  <c:v>31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35</c:v>
                </c:pt>
                <c:pt idx="89">
                  <c:v>36</c:v>
                </c:pt>
                <c:pt idx="90">
                  <c:v>37</c:v>
                </c:pt>
                <c:pt idx="91">
                  <c:v>37</c:v>
                </c:pt>
                <c:pt idx="92">
                  <c:v>38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40</c:v>
                </c:pt>
                <c:pt idx="97">
                  <c:v>42</c:v>
                </c:pt>
                <c:pt idx="98">
                  <c:v>43</c:v>
                </c:pt>
                <c:pt idx="99">
                  <c:v>44</c:v>
                </c:pt>
                <c:pt idx="100">
                  <c:v>45</c:v>
                </c:pt>
                <c:pt idx="101">
                  <c:v>46</c:v>
                </c:pt>
                <c:pt idx="102">
                  <c:v>48</c:v>
                </c:pt>
                <c:pt idx="103">
                  <c:v>49</c:v>
                </c:pt>
                <c:pt idx="104">
                  <c:v>50</c:v>
                </c:pt>
                <c:pt idx="105">
                  <c:v>51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53</c:v>
                </c:pt>
                <c:pt idx="110">
                  <c:v>53</c:v>
                </c:pt>
                <c:pt idx="111">
                  <c:v>54</c:v>
                </c:pt>
                <c:pt idx="112">
                  <c:v>56</c:v>
                </c:pt>
                <c:pt idx="113">
                  <c:v>56</c:v>
                </c:pt>
                <c:pt idx="114">
                  <c:v>57</c:v>
                </c:pt>
                <c:pt idx="115">
                  <c:v>57</c:v>
                </c:pt>
                <c:pt idx="116">
                  <c:v>57</c:v>
                </c:pt>
                <c:pt idx="117">
                  <c:v>58</c:v>
                </c:pt>
                <c:pt idx="118">
                  <c:v>58</c:v>
                </c:pt>
                <c:pt idx="119">
                  <c:v>59</c:v>
                </c:pt>
                <c:pt idx="120">
                  <c:v>60</c:v>
                </c:pt>
                <c:pt idx="121">
                  <c:v>60</c:v>
                </c:pt>
                <c:pt idx="122">
                  <c:v>61</c:v>
                </c:pt>
                <c:pt idx="123">
                  <c:v>61</c:v>
                </c:pt>
                <c:pt idx="124">
                  <c:v>62</c:v>
                </c:pt>
                <c:pt idx="125">
                  <c:v>62</c:v>
                </c:pt>
                <c:pt idx="126">
                  <c:v>63</c:v>
                </c:pt>
                <c:pt idx="127">
                  <c:v>63</c:v>
                </c:pt>
                <c:pt idx="128">
                  <c:v>64</c:v>
                </c:pt>
                <c:pt idx="129">
                  <c:v>64</c:v>
                </c:pt>
                <c:pt idx="130">
                  <c:v>65</c:v>
                </c:pt>
                <c:pt idx="131">
                  <c:v>65</c:v>
                </c:pt>
                <c:pt idx="132">
                  <c:v>66</c:v>
                </c:pt>
                <c:pt idx="133">
                  <c:v>66</c:v>
                </c:pt>
                <c:pt idx="134">
                  <c:v>67</c:v>
                </c:pt>
                <c:pt idx="135">
                  <c:v>67</c:v>
                </c:pt>
                <c:pt idx="136">
                  <c:v>68</c:v>
                </c:pt>
                <c:pt idx="137">
                  <c:v>68</c:v>
                </c:pt>
                <c:pt idx="138">
                  <c:v>69</c:v>
                </c:pt>
                <c:pt idx="139">
                  <c:v>69</c:v>
                </c:pt>
                <c:pt idx="140">
                  <c:v>69</c:v>
                </c:pt>
                <c:pt idx="141">
                  <c:v>70</c:v>
                </c:pt>
                <c:pt idx="142">
                  <c:v>70</c:v>
                </c:pt>
                <c:pt idx="143">
                  <c:v>71</c:v>
                </c:pt>
                <c:pt idx="144">
                  <c:v>72</c:v>
                </c:pt>
                <c:pt idx="145">
                  <c:v>72</c:v>
                </c:pt>
                <c:pt idx="146">
                  <c:v>73</c:v>
                </c:pt>
                <c:pt idx="147">
                  <c:v>73</c:v>
                </c:pt>
                <c:pt idx="148">
                  <c:v>74</c:v>
                </c:pt>
                <c:pt idx="149">
                  <c:v>74</c:v>
                </c:pt>
                <c:pt idx="150">
                  <c:v>74</c:v>
                </c:pt>
                <c:pt idx="151">
                  <c:v>75</c:v>
                </c:pt>
                <c:pt idx="152">
                  <c:v>75</c:v>
                </c:pt>
                <c:pt idx="153">
                  <c:v>76</c:v>
                </c:pt>
                <c:pt idx="154">
                  <c:v>77</c:v>
                </c:pt>
                <c:pt idx="155">
                  <c:v>77</c:v>
                </c:pt>
                <c:pt idx="156">
                  <c:v>77</c:v>
                </c:pt>
                <c:pt idx="157">
                  <c:v>79</c:v>
                </c:pt>
                <c:pt idx="158">
                  <c:v>79</c:v>
                </c:pt>
                <c:pt idx="159">
                  <c:v>79</c:v>
                </c:pt>
                <c:pt idx="160">
                  <c:v>80</c:v>
                </c:pt>
                <c:pt idx="161">
                  <c:v>80</c:v>
                </c:pt>
                <c:pt idx="162">
                  <c:v>81</c:v>
                </c:pt>
                <c:pt idx="163">
                  <c:v>81</c:v>
                </c:pt>
                <c:pt idx="164">
                  <c:v>81</c:v>
                </c:pt>
                <c:pt idx="165">
                  <c:v>82</c:v>
                </c:pt>
                <c:pt idx="166">
                  <c:v>83</c:v>
                </c:pt>
                <c:pt idx="167">
                  <c:v>83</c:v>
                </c:pt>
                <c:pt idx="168">
                  <c:v>84</c:v>
                </c:pt>
                <c:pt idx="169">
                  <c:v>84</c:v>
                </c:pt>
                <c:pt idx="170">
                  <c:v>85</c:v>
                </c:pt>
                <c:pt idx="17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8B-4BCC-83BF-B1B378D59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320000"/>
        <c:axId val="128127488"/>
      </c:lineChart>
      <c:catAx>
        <c:axId val="18432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127488"/>
        <c:crosses val="autoZero"/>
        <c:auto val="1"/>
        <c:lblAlgn val="ctr"/>
        <c:lblOffset val="100"/>
        <c:noMultiLvlLbl val="0"/>
      </c:catAx>
      <c:valAx>
        <c:axId val="12812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3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워크시트.xlsx]buffer-single 4'!$B$2:$B$187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09-49B3-9AD0-E0DC1AFDD4CC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워크시트.xlsx]buffer-single 4'!$C$2:$C$187</c:f>
              <c:numCache>
                <c:formatCode>General</c:formatCode>
                <c:ptCount val="186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21</c:v>
                </c:pt>
                <c:pt idx="11">
                  <c:v>21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24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31</c:v>
                </c:pt>
                <c:pt idx="32">
                  <c:v>32</c:v>
                </c:pt>
                <c:pt idx="33">
                  <c:v>32</c:v>
                </c:pt>
                <c:pt idx="34">
                  <c:v>33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36</c:v>
                </c:pt>
                <c:pt idx="41">
                  <c:v>36</c:v>
                </c:pt>
                <c:pt idx="42">
                  <c:v>37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39</c:v>
                </c:pt>
                <c:pt idx="47">
                  <c:v>39</c:v>
                </c:pt>
                <c:pt idx="48">
                  <c:v>40</c:v>
                </c:pt>
                <c:pt idx="49">
                  <c:v>40</c:v>
                </c:pt>
                <c:pt idx="50">
                  <c:v>41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43</c:v>
                </c:pt>
                <c:pt idx="55">
                  <c:v>43</c:v>
                </c:pt>
                <c:pt idx="56">
                  <c:v>44</c:v>
                </c:pt>
                <c:pt idx="57">
                  <c:v>44</c:v>
                </c:pt>
                <c:pt idx="58">
                  <c:v>45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47</c:v>
                </c:pt>
                <c:pt idx="63">
                  <c:v>47</c:v>
                </c:pt>
                <c:pt idx="64">
                  <c:v>48</c:v>
                </c:pt>
                <c:pt idx="65">
                  <c:v>48</c:v>
                </c:pt>
                <c:pt idx="66">
                  <c:v>49</c:v>
                </c:pt>
                <c:pt idx="67">
                  <c:v>49</c:v>
                </c:pt>
                <c:pt idx="68">
                  <c:v>50</c:v>
                </c:pt>
                <c:pt idx="69">
                  <c:v>50</c:v>
                </c:pt>
                <c:pt idx="70">
                  <c:v>51</c:v>
                </c:pt>
                <c:pt idx="71">
                  <c:v>51</c:v>
                </c:pt>
                <c:pt idx="72">
                  <c:v>52</c:v>
                </c:pt>
                <c:pt idx="73">
                  <c:v>52</c:v>
                </c:pt>
                <c:pt idx="74">
                  <c:v>53</c:v>
                </c:pt>
                <c:pt idx="75">
                  <c:v>53</c:v>
                </c:pt>
                <c:pt idx="76">
                  <c:v>54</c:v>
                </c:pt>
                <c:pt idx="77">
                  <c:v>54</c:v>
                </c:pt>
                <c:pt idx="78">
                  <c:v>55</c:v>
                </c:pt>
                <c:pt idx="79">
                  <c:v>55</c:v>
                </c:pt>
                <c:pt idx="80">
                  <c:v>56</c:v>
                </c:pt>
                <c:pt idx="81">
                  <c:v>56</c:v>
                </c:pt>
                <c:pt idx="82">
                  <c:v>57</c:v>
                </c:pt>
                <c:pt idx="83">
                  <c:v>57</c:v>
                </c:pt>
                <c:pt idx="84">
                  <c:v>58</c:v>
                </c:pt>
                <c:pt idx="85">
                  <c:v>58</c:v>
                </c:pt>
                <c:pt idx="86">
                  <c:v>58</c:v>
                </c:pt>
                <c:pt idx="87">
                  <c:v>59</c:v>
                </c:pt>
                <c:pt idx="88">
                  <c:v>60</c:v>
                </c:pt>
                <c:pt idx="89">
                  <c:v>60</c:v>
                </c:pt>
                <c:pt idx="90">
                  <c:v>61</c:v>
                </c:pt>
                <c:pt idx="91">
                  <c:v>61</c:v>
                </c:pt>
                <c:pt idx="92">
                  <c:v>62</c:v>
                </c:pt>
                <c:pt idx="93">
                  <c:v>62</c:v>
                </c:pt>
                <c:pt idx="94">
                  <c:v>63</c:v>
                </c:pt>
                <c:pt idx="95">
                  <c:v>63</c:v>
                </c:pt>
                <c:pt idx="96">
                  <c:v>64</c:v>
                </c:pt>
                <c:pt idx="97">
                  <c:v>64</c:v>
                </c:pt>
                <c:pt idx="98">
                  <c:v>64</c:v>
                </c:pt>
                <c:pt idx="99">
                  <c:v>65</c:v>
                </c:pt>
                <c:pt idx="100">
                  <c:v>66</c:v>
                </c:pt>
                <c:pt idx="101">
                  <c:v>66</c:v>
                </c:pt>
                <c:pt idx="102">
                  <c:v>67</c:v>
                </c:pt>
                <c:pt idx="103">
                  <c:v>67</c:v>
                </c:pt>
                <c:pt idx="104">
                  <c:v>68</c:v>
                </c:pt>
                <c:pt idx="105">
                  <c:v>68</c:v>
                </c:pt>
                <c:pt idx="106">
                  <c:v>69</c:v>
                </c:pt>
                <c:pt idx="107">
                  <c:v>69</c:v>
                </c:pt>
                <c:pt idx="108">
                  <c:v>70</c:v>
                </c:pt>
                <c:pt idx="109">
                  <c:v>70</c:v>
                </c:pt>
                <c:pt idx="110">
                  <c:v>71</c:v>
                </c:pt>
                <c:pt idx="111">
                  <c:v>71</c:v>
                </c:pt>
                <c:pt idx="112">
                  <c:v>72</c:v>
                </c:pt>
                <c:pt idx="113">
                  <c:v>72</c:v>
                </c:pt>
                <c:pt idx="114">
                  <c:v>73</c:v>
                </c:pt>
                <c:pt idx="115">
                  <c:v>73</c:v>
                </c:pt>
                <c:pt idx="116">
                  <c:v>74</c:v>
                </c:pt>
                <c:pt idx="117">
                  <c:v>74</c:v>
                </c:pt>
                <c:pt idx="118">
                  <c:v>75</c:v>
                </c:pt>
                <c:pt idx="119">
                  <c:v>75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77</c:v>
                </c:pt>
                <c:pt idx="124">
                  <c:v>77</c:v>
                </c:pt>
                <c:pt idx="125">
                  <c:v>78</c:v>
                </c:pt>
                <c:pt idx="126">
                  <c:v>78</c:v>
                </c:pt>
                <c:pt idx="127">
                  <c:v>79</c:v>
                </c:pt>
                <c:pt idx="128">
                  <c:v>80</c:v>
                </c:pt>
                <c:pt idx="129">
                  <c:v>80</c:v>
                </c:pt>
                <c:pt idx="130">
                  <c:v>81</c:v>
                </c:pt>
                <c:pt idx="131">
                  <c:v>81</c:v>
                </c:pt>
                <c:pt idx="132">
                  <c:v>82</c:v>
                </c:pt>
                <c:pt idx="133">
                  <c:v>82</c:v>
                </c:pt>
                <c:pt idx="134">
                  <c:v>83</c:v>
                </c:pt>
                <c:pt idx="135">
                  <c:v>83</c:v>
                </c:pt>
                <c:pt idx="136">
                  <c:v>84</c:v>
                </c:pt>
                <c:pt idx="137">
                  <c:v>84</c:v>
                </c:pt>
                <c:pt idx="138">
                  <c:v>85</c:v>
                </c:pt>
                <c:pt idx="139">
                  <c:v>85</c:v>
                </c:pt>
                <c:pt idx="140">
                  <c:v>86</c:v>
                </c:pt>
                <c:pt idx="141">
                  <c:v>86</c:v>
                </c:pt>
                <c:pt idx="142">
                  <c:v>87</c:v>
                </c:pt>
                <c:pt idx="143">
                  <c:v>87</c:v>
                </c:pt>
                <c:pt idx="144">
                  <c:v>88</c:v>
                </c:pt>
                <c:pt idx="145">
                  <c:v>88</c:v>
                </c:pt>
                <c:pt idx="146">
                  <c:v>89</c:v>
                </c:pt>
                <c:pt idx="147">
                  <c:v>89</c:v>
                </c:pt>
                <c:pt idx="148">
                  <c:v>90</c:v>
                </c:pt>
                <c:pt idx="149">
                  <c:v>90</c:v>
                </c:pt>
                <c:pt idx="150">
                  <c:v>91</c:v>
                </c:pt>
                <c:pt idx="151">
                  <c:v>91</c:v>
                </c:pt>
                <c:pt idx="152">
                  <c:v>92</c:v>
                </c:pt>
                <c:pt idx="153">
                  <c:v>92</c:v>
                </c:pt>
                <c:pt idx="154">
                  <c:v>93</c:v>
                </c:pt>
                <c:pt idx="155">
                  <c:v>93</c:v>
                </c:pt>
                <c:pt idx="156">
                  <c:v>94</c:v>
                </c:pt>
                <c:pt idx="157">
                  <c:v>94</c:v>
                </c:pt>
                <c:pt idx="158">
                  <c:v>95</c:v>
                </c:pt>
                <c:pt idx="159">
                  <c:v>95</c:v>
                </c:pt>
                <c:pt idx="160">
                  <c:v>96</c:v>
                </c:pt>
                <c:pt idx="161">
                  <c:v>96</c:v>
                </c:pt>
                <c:pt idx="162">
                  <c:v>97</c:v>
                </c:pt>
                <c:pt idx="163">
                  <c:v>97</c:v>
                </c:pt>
                <c:pt idx="164">
                  <c:v>98</c:v>
                </c:pt>
                <c:pt idx="165">
                  <c:v>98</c:v>
                </c:pt>
                <c:pt idx="166">
                  <c:v>99</c:v>
                </c:pt>
                <c:pt idx="167">
                  <c:v>99</c:v>
                </c:pt>
                <c:pt idx="168">
                  <c:v>100</c:v>
                </c:pt>
                <c:pt idx="169">
                  <c:v>100</c:v>
                </c:pt>
                <c:pt idx="170">
                  <c:v>101</c:v>
                </c:pt>
                <c:pt idx="171">
                  <c:v>101</c:v>
                </c:pt>
                <c:pt idx="172">
                  <c:v>102</c:v>
                </c:pt>
                <c:pt idx="173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9-49B3-9AD0-E0DC1AFDD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079296"/>
        <c:axId val="33018944"/>
      </c:lineChart>
      <c:catAx>
        <c:axId val="20107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33018944"/>
        <c:crosses val="autoZero"/>
        <c:auto val="1"/>
        <c:lblAlgn val="ctr"/>
        <c:lblOffset val="100"/>
        <c:noMultiLvlLbl val="0"/>
      </c:catAx>
      <c:valAx>
        <c:axId val="3301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079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워크시트.xlsx]buffer-single 4'!$D$2:$D$187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D-4A12-B260-91DAA9B9C133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워크시트.xlsx]buffer-single 4'!$E$2:$E$187</c:f>
              <c:numCache>
                <c:formatCode>General</c:formatCode>
                <c:ptCount val="186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21</c:v>
                </c:pt>
                <c:pt idx="11">
                  <c:v>21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24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28</c:v>
                </c:pt>
                <c:pt idx="25">
                  <c:v>28</c:v>
                </c:pt>
                <c:pt idx="26">
                  <c:v>29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31</c:v>
                </c:pt>
                <c:pt idx="32">
                  <c:v>32</c:v>
                </c:pt>
                <c:pt idx="33">
                  <c:v>32</c:v>
                </c:pt>
                <c:pt idx="34">
                  <c:v>33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36</c:v>
                </c:pt>
                <c:pt idx="41">
                  <c:v>36</c:v>
                </c:pt>
                <c:pt idx="42">
                  <c:v>37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39</c:v>
                </c:pt>
                <c:pt idx="47">
                  <c:v>39</c:v>
                </c:pt>
                <c:pt idx="48">
                  <c:v>40</c:v>
                </c:pt>
                <c:pt idx="49">
                  <c:v>40</c:v>
                </c:pt>
                <c:pt idx="50">
                  <c:v>41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43</c:v>
                </c:pt>
                <c:pt idx="55">
                  <c:v>43</c:v>
                </c:pt>
                <c:pt idx="56">
                  <c:v>44</c:v>
                </c:pt>
                <c:pt idx="57">
                  <c:v>44</c:v>
                </c:pt>
                <c:pt idx="58">
                  <c:v>45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47</c:v>
                </c:pt>
                <c:pt idx="63">
                  <c:v>47</c:v>
                </c:pt>
                <c:pt idx="64">
                  <c:v>48</c:v>
                </c:pt>
                <c:pt idx="65">
                  <c:v>48</c:v>
                </c:pt>
                <c:pt idx="66">
                  <c:v>49</c:v>
                </c:pt>
                <c:pt idx="67">
                  <c:v>49</c:v>
                </c:pt>
                <c:pt idx="68">
                  <c:v>50</c:v>
                </c:pt>
                <c:pt idx="69">
                  <c:v>50</c:v>
                </c:pt>
                <c:pt idx="70">
                  <c:v>51</c:v>
                </c:pt>
                <c:pt idx="71">
                  <c:v>51</c:v>
                </c:pt>
                <c:pt idx="72">
                  <c:v>52</c:v>
                </c:pt>
                <c:pt idx="73">
                  <c:v>52</c:v>
                </c:pt>
                <c:pt idx="74">
                  <c:v>53</c:v>
                </c:pt>
                <c:pt idx="75">
                  <c:v>53</c:v>
                </c:pt>
                <c:pt idx="76">
                  <c:v>54</c:v>
                </c:pt>
                <c:pt idx="77">
                  <c:v>54</c:v>
                </c:pt>
                <c:pt idx="78">
                  <c:v>55</c:v>
                </c:pt>
                <c:pt idx="79">
                  <c:v>55</c:v>
                </c:pt>
                <c:pt idx="80">
                  <c:v>56</c:v>
                </c:pt>
                <c:pt idx="81">
                  <c:v>56</c:v>
                </c:pt>
                <c:pt idx="82">
                  <c:v>57</c:v>
                </c:pt>
                <c:pt idx="83">
                  <c:v>57</c:v>
                </c:pt>
                <c:pt idx="84">
                  <c:v>58</c:v>
                </c:pt>
                <c:pt idx="85">
                  <c:v>58</c:v>
                </c:pt>
                <c:pt idx="86">
                  <c:v>59</c:v>
                </c:pt>
                <c:pt idx="87">
                  <c:v>59</c:v>
                </c:pt>
                <c:pt idx="88">
                  <c:v>60</c:v>
                </c:pt>
                <c:pt idx="89">
                  <c:v>60</c:v>
                </c:pt>
                <c:pt idx="90">
                  <c:v>61</c:v>
                </c:pt>
                <c:pt idx="91">
                  <c:v>61</c:v>
                </c:pt>
                <c:pt idx="92">
                  <c:v>62</c:v>
                </c:pt>
                <c:pt idx="93">
                  <c:v>62</c:v>
                </c:pt>
                <c:pt idx="94">
                  <c:v>63</c:v>
                </c:pt>
                <c:pt idx="95">
                  <c:v>63</c:v>
                </c:pt>
                <c:pt idx="96">
                  <c:v>64</c:v>
                </c:pt>
                <c:pt idx="97">
                  <c:v>64</c:v>
                </c:pt>
                <c:pt idx="98">
                  <c:v>65</c:v>
                </c:pt>
                <c:pt idx="99">
                  <c:v>65</c:v>
                </c:pt>
                <c:pt idx="100">
                  <c:v>66</c:v>
                </c:pt>
                <c:pt idx="101">
                  <c:v>66</c:v>
                </c:pt>
                <c:pt idx="102">
                  <c:v>67</c:v>
                </c:pt>
                <c:pt idx="103">
                  <c:v>67</c:v>
                </c:pt>
                <c:pt idx="104">
                  <c:v>68</c:v>
                </c:pt>
                <c:pt idx="105">
                  <c:v>68</c:v>
                </c:pt>
                <c:pt idx="106">
                  <c:v>69</c:v>
                </c:pt>
                <c:pt idx="107">
                  <c:v>69</c:v>
                </c:pt>
                <c:pt idx="108">
                  <c:v>70</c:v>
                </c:pt>
                <c:pt idx="109">
                  <c:v>70</c:v>
                </c:pt>
                <c:pt idx="110">
                  <c:v>71</c:v>
                </c:pt>
                <c:pt idx="111">
                  <c:v>71</c:v>
                </c:pt>
                <c:pt idx="112">
                  <c:v>72</c:v>
                </c:pt>
                <c:pt idx="113">
                  <c:v>72</c:v>
                </c:pt>
                <c:pt idx="114">
                  <c:v>73</c:v>
                </c:pt>
                <c:pt idx="115">
                  <c:v>73</c:v>
                </c:pt>
                <c:pt idx="116">
                  <c:v>74</c:v>
                </c:pt>
                <c:pt idx="117">
                  <c:v>74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78</c:v>
                </c:pt>
                <c:pt idx="126">
                  <c:v>79</c:v>
                </c:pt>
                <c:pt idx="127">
                  <c:v>79</c:v>
                </c:pt>
                <c:pt idx="128">
                  <c:v>80</c:v>
                </c:pt>
                <c:pt idx="129">
                  <c:v>80</c:v>
                </c:pt>
                <c:pt idx="130">
                  <c:v>81</c:v>
                </c:pt>
                <c:pt idx="131">
                  <c:v>81</c:v>
                </c:pt>
                <c:pt idx="132">
                  <c:v>82</c:v>
                </c:pt>
                <c:pt idx="133">
                  <c:v>82</c:v>
                </c:pt>
                <c:pt idx="134">
                  <c:v>83</c:v>
                </c:pt>
                <c:pt idx="135">
                  <c:v>83</c:v>
                </c:pt>
                <c:pt idx="136">
                  <c:v>84</c:v>
                </c:pt>
                <c:pt idx="137">
                  <c:v>84</c:v>
                </c:pt>
                <c:pt idx="138">
                  <c:v>85</c:v>
                </c:pt>
                <c:pt idx="139">
                  <c:v>85</c:v>
                </c:pt>
                <c:pt idx="140">
                  <c:v>85</c:v>
                </c:pt>
                <c:pt idx="141">
                  <c:v>86</c:v>
                </c:pt>
                <c:pt idx="142">
                  <c:v>86</c:v>
                </c:pt>
                <c:pt idx="143">
                  <c:v>87</c:v>
                </c:pt>
                <c:pt idx="144">
                  <c:v>88</c:v>
                </c:pt>
                <c:pt idx="145">
                  <c:v>88</c:v>
                </c:pt>
                <c:pt idx="146">
                  <c:v>89</c:v>
                </c:pt>
                <c:pt idx="147">
                  <c:v>89</c:v>
                </c:pt>
                <c:pt idx="148">
                  <c:v>90</c:v>
                </c:pt>
                <c:pt idx="149">
                  <c:v>90</c:v>
                </c:pt>
                <c:pt idx="150">
                  <c:v>91</c:v>
                </c:pt>
                <c:pt idx="151">
                  <c:v>91</c:v>
                </c:pt>
                <c:pt idx="152">
                  <c:v>92</c:v>
                </c:pt>
                <c:pt idx="153">
                  <c:v>92</c:v>
                </c:pt>
                <c:pt idx="154">
                  <c:v>93</c:v>
                </c:pt>
                <c:pt idx="155">
                  <c:v>93</c:v>
                </c:pt>
                <c:pt idx="156">
                  <c:v>94</c:v>
                </c:pt>
                <c:pt idx="157">
                  <c:v>94</c:v>
                </c:pt>
                <c:pt idx="158">
                  <c:v>95</c:v>
                </c:pt>
                <c:pt idx="159">
                  <c:v>95</c:v>
                </c:pt>
                <c:pt idx="160">
                  <c:v>96</c:v>
                </c:pt>
                <c:pt idx="161">
                  <c:v>96</c:v>
                </c:pt>
                <c:pt idx="162">
                  <c:v>97</c:v>
                </c:pt>
                <c:pt idx="163">
                  <c:v>97</c:v>
                </c:pt>
                <c:pt idx="164">
                  <c:v>98</c:v>
                </c:pt>
                <c:pt idx="165">
                  <c:v>98</c:v>
                </c:pt>
                <c:pt idx="166">
                  <c:v>99</c:v>
                </c:pt>
                <c:pt idx="167">
                  <c:v>99</c:v>
                </c:pt>
                <c:pt idx="168">
                  <c:v>100</c:v>
                </c:pt>
                <c:pt idx="169">
                  <c:v>100</c:v>
                </c:pt>
                <c:pt idx="170">
                  <c:v>101</c:v>
                </c:pt>
                <c:pt idx="171">
                  <c:v>101</c:v>
                </c:pt>
                <c:pt idx="172">
                  <c:v>102</c:v>
                </c:pt>
                <c:pt idx="173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D-4A12-B260-91DAA9B9C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079296"/>
        <c:axId val="199696384"/>
      </c:lineChart>
      <c:catAx>
        <c:axId val="20107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99696384"/>
        <c:crosses val="autoZero"/>
        <c:auto val="1"/>
        <c:lblAlgn val="ctr"/>
        <c:lblOffset val="100"/>
        <c:noMultiLvlLbl val="0"/>
      </c:catAx>
      <c:valAx>
        <c:axId val="19969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07929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워크시트.xlsx]buffer-single 4'!$D$2:$D$187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F0-4D7E-97A2-22144D303464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워크시트.xlsx]buffer-single 4'!$E$2:$E$187</c:f>
              <c:numCache>
                <c:formatCode>General</c:formatCode>
                <c:ptCount val="186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21</c:v>
                </c:pt>
                <c:pt idx="11">
                  <c:v>21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24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28</c:v>
                </c:pt>
                <c:pt idx="25">
                  <c:v>28</c:v>
                </c:pt>
                <c:pt idx="26">
                  <c:v>29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31</c:v>
                </c:pt>
                <c:pt idx="32">
                  <c:v>32</c:v>
                </c:pt>
                <c:pt idx="33">
                  <c:v>32</c:v>
                </c:pt>
                <c:pt idx="34">
                  <c:v>33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36</c:v>
                </c:pt>
                <c:pt idx="41">
                  <c:v>36</c:v>
                </c:pt>
                <c:pt idx="42">
                  <c:v>37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39</c:v>
                </c:pt>
                <c:pt idx="47">
                  <c:v>39</c:v>
                </c:pt>
                <c:pt idx="48">
                  <c:v>40</c:v>
                </c:pt>
                <c:pt idx="49">
                  <c:v>40</c:v>
                </c:pt>
                <c:pt idx="50">
                  <c:v>41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43</c:v>
                </c:pt>
                <c:pt idx="55">
                  <c:v>43</c:v>
                </c:pt>
                <c:pt idx="56">
                  <c:v>44</c:v>
                </c:pt>
                <c:pt idx="57">
                  <c:v>44</c:v>
                </c:pt>
                <c:pt idx="58">
                  <c:v>45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47</c:v>
                </c:pt>
                <c:pt idx="63">
                  <c:v>47</c:v>
                </c:pt>
                <c:pt idx="64">
                  <c:v>48</c:v>
                </c:pt>
                <c:pt idx="65">
                  <c:v>48</c:v>
                </c:pt>
                <c:pt idx="66">
                  <c:v>49</c:v>
                </c:pt>
                <c:pt idx="67">
                  <c:v>49</c:v>
                </c:pt>
                <c:pt idx="68">
                  <c:v>50</c:v>
                </c:pt>
                <c:pt idx="69">
                  <c:v>50</c:v>
                </c:pt>
                <c:pt idx="70">
                  <c:v>51</c:v>
                </c:pt>
                <c:pt idx="71">
                  <c:v>51</c:v>
                </c:pt>
                <c:pt idx="72">
                  <c:v>52</c:v>
                </c:pt>
                <c:pt idx="73">
                  <c:v>52</c:v>
                </c:pt>
                <c:pt idx="74">
                  <c:v>53</c:v>
                </c:pt>
                <c:pt idx="75">
                  <c:v>53</c:v>
                </c:pt>
                <c:pt idx="76">
                  <c:v>54</c:v>
                </c:pt>
                <c:pt idx="77">
                  <c:v>54</c:v>
                </c:pt>
                <c:pt idx="78">
                  <c:v>55</c:v>
                </c:pt>
                <c:pt idx="79">
                  <c:v>55</c:v>
                </c:pt>
                <c:pt idx="80">
                  <c:v>56</c:v>
                </c:pt>
                <c:pt idx="81">
                  <c:v>56</c:v>
                </c:pt>
                <c:pt idx="82">
                  <c:v>57</c:v>
                </c:pt>
                <c:pt idx="83">
                  <c:v>57</c:v>
                </c:pt>
                <c:pt idx="84">
                  <c:v>58</c:v>
                </c:pt>
                <c:pt idx="85">
                  <c:v>58</c:v>
                </c:pt>
                <c:pt idx="86">
                  <c:v>59</c:v>
                </c:pt>
                <c:pt idx="87">
                  <c:v>59</c:v>
                </c:pt>
                <c:pt idx="88">
                  <c:v>60</c:v>
                </c:pt>
                <c:pt idx="89">
                  <c:v>60</c:v>
                </c:pt>
                <c:pt idx="90">
                  <c:v>61</c:v>
                </c:pt>
                <c:pt idx="91">
                  <c:v>61</c:v>
                </c:pt>
                <c:pt idx="92">
                  <c:v>62</c:v>
                </c:pt>
                <c:pt idx="93">
                  <c:v>62</c:v>
                </c:pt>
                <c:pt idx="94">
                  <c:v>63</c:v>
                </c:pt>
                <c:pt idx="95">
                  <c:v>63</c:v>
                </c:pt>
                <c:pt idx="96">
                  <c:v>64</c:v>
                </c:pt>
                <c:pt idx="97">
                  <c:v>64</c:v>
                </c:pt>
                <c:pt idx="98">
                  <c:v>65</c:v>
                </c:pt>
                <c:pt idx="99">
                  <c:v>65</c:v>
                </c:pt>
                <c:pt idx="100">
                  <c:v>66</c:v>
                </c:pt>
                <c:pt idx="101">
                  <c:v>66</c:v>
                </c:pt>
                <c:pt idx="102">
                  <c:v>67</c:v>
                </c:pt>
                <c:pt idx="103">
                  <c:v>67</c:v>
                </c:pt>
                <c:pt idx="104">
                  <c:v>68</c:v>
                </c:pt>
                <c:pt idx="105">
                  <c:v>68</c:v>
                </c:pt>
                <c:pt idx="106">
                  <c:v>69</c:v>
                </c:pt>
                <c:pt idx="107">
                  <c:v>69</c:v>
                </c:pt>
                <c:pt idx="108">
                  <c:v>70</c:v>
                </c:pt>
                <c:pt idx="109">
                  <c:v>70</c:v>
                </c:pt>
                <c:pt idx="110">
                  <c:v>71</c:v>
                </c:pt>
                <c:pt idx="111">
                  <c:v>71</c:v>
                </c:pt>
                <c:pt idx="112">
                  <c:v>72</c:v>
                </c:pt>
                <c:pt idx="113">
                  <c:v>72</c:v>
                </c:pt>
                <c:pt idx="114">
                  <c:v>73</c:v>
                </c:pt>
                <c:pt idx="115">
                  <c:v>73</c:v>
                </c:pt>
                <c:pt idx="116">
                  <c:v>74</c:v>
                </c:pt>
                <c:pt idx="117">
                  <c:v>74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78</c:v>
                </c:pt>
                <c:pt idx="126">
                  <c:v>79</c:v>
                </c:pt>
                <c:pt idx="127">
                  <c:v>79</c:v>
                </c:pt>
                <c:pt idx="128">
                  <c:v>80</c:v>
                </c:pt>
                <c:pt idx="129">
                  <c:v>80</c:v>
                </c:pt>
                <c:pt idx="130">
                  <c:v>81</c:v>
                </c:pt>
                <c:pt idx="131">
                  <c:v>81</c:v>
                </c:pt>
                <c:pt idx="132">
                  <c:v>82</c:v>
                </c:pt>
                <c:pt idx="133">
                  <c:v>82</c:v>
                </c:pt>
                <c:pt idx="134">
                  <c:v>83</c:v>
                </c:pt>
                <c:pt idx="135">
                  <c:v>83</c:v>
                </c:pt>
                <c:pt idx="136">
                  <c:v>84</c:v>
                </c:pt>
                <c:pt idx="137">
                  <c:v>84</c:v>
                </c:pt>
                <c:pt idx="138">
                  <c:v>85</c:v>
                </c:pt>
                <c:pt idx="139">
                  <c:v>85</c:v>
                </c:pt>
                <c:pt idx="140">
                  <c:v>85</c:v>
                </c:pt>
                <c:pt idx="141">
                  <c:v>86</c:v>
                </c:pt>
                <c:pt idx="142">
                  <c:v>86</c:v>
                </c:pt>
                <c:pt idx="143">
                  <c:v>87</c:v>
                </c:pt>
                <c:pt idx="144">
                  <c:v>88</c:v>
                </c:pt>
                <c:pt idx="145">
                  <c:v>88</c:v>
                </c:pt>
                <c:pt idx="146">
                  <c:v>89</c:v>
                </c:pt>
                <c:pt idx="147">
                  <c:v>89</c:v>
                </c:pt>
                <c:pt idx="148">
                  <c:v>90</c:v>
                </c:pt>
                <c:pt idx="149">
                  <c:v>90</c:v>
                </c:pt>
                <c:pt idx="150">
                  <c:v>91</c:v>
                </c:pt>
                <c:pt idx="151">
                  <c:v>91</c:v>
                </c:pt>
                <c:pt idx="152">
                  <c:v>92</c:v>
                </c:pt>
                <c:pt idx="153">
                  <c:v>92</c:v>
                </c:pt>
                <c:pt idx="154">
                  <c:v>93</c:v>
                </c:pt>
                <c:pt idx="155">
                  <c:v>93</c:v>
                </c:pt>
                <c:pt idx="156">
                  <c:v>94</c:v>
                </c:pt>
                <c:pt idx="157">
                  <c:v>94</c:v>
                </c:pt>
                <c:pt idx="158">
                  <c:v>95</c:v>
                </c:pt>
                <c:pt idx="159">
                  <c:v>95</c:v>
                </c:pt>
                <c:pt idx="160">
                  <c:v>96</c:v>
                </c:pt>
                <c:pt idx="161">
                  <c:v>96</c:v>
                </c:pt>
                <c:pt idx="162">
                  <c:v>97</c:v>
                </c:pt>
                <c:pt idx="163">
                  <c:v>97</c:v>
                </c:pt>
                <c:pt idx="164">
                  <c:v>98</c:v>
                </c:pt>
                <c:pt idx="165">
                  <c:v>98</c:v>
                </c:pt>
                <c:pt idx="166">
                  <c:v>99</c:v>
                </c:pt>
                <c:pt idx="167">
                  <c:v>99</c:v>
                </c:pt>
                <c:pt idx="168">
                  <c:v>100</c:v>
                </c:pt>
                <c:pt idx="169">
                  <c:v>100</c:v>
                </c:pt>
                <c:pt idx="170">
                  <c:v>101</c:v>
                </c:pt>
                <c:pt idx="171">
                  <c:v>101</c:v>
                </c:pt>
                <c:pt idx="172">
                  <c:v>102</c:v>
                </c:pt>
                <c:pt idx="173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F0-4D7E-97A2-22144D303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079296"/>
        <c:axId val="199696384"/>
      </c:lineChart>
      <c:catAx>
        <c:axId val="20107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99696384"/>
        <c:crosses val="autoZero"/>
        <c:auto val="1"/>
        <c:lblAlgn val="ctr"/>
        <c:lblOffset val="100"/>
        <c:noMultiLvlLbl val="0"/>
      </c:catAx>
      <c:valAx>
        <c:axId val="19969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07929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워크시트.xlsx]buffer-single 4'!$H$2:$H$187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BA-4AA7-9DBA-8A9985BD0F15}"/>
            </c:ext>
          </c:extLst>
        </c:ser>
        <c:ser>
          <c:idx val="1"/>
          <c:order val="1"/>
          <c:tx>
            <c:v>Received</c:v>
          </c:tx>
          <c:marker>
            <c:symbol val="none"/>
          </c:marker>
          <c:val>
            <c:numRef>
              <c:f>'[새 Microsoft Excel 워크시트.xlsx]buffer-single 4'!$I$2:$I$187</c:f>
              <c:numCache>
                <c:formatCode>General</c:formatCode>
                <c:ptCount val="186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21</c:v>
                </c:pt>
                <c:pt idx="11">
                  <c:v>21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24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31</c:v>
                </c:pt>
                <c:pt idx="32">
                  <c:v>32</c:v>
                </c:pt>
                <c:pt idx="33">
                  <c:v>32</c:v>
                </c:pt>
                <c:pt idx="34">
                  <c:v>33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36</c:v>
                </c:pt>
                <c:pt idx="41">
                  <c:v>36</c:v>
                </c:pt>
                <c:pt idx="42">
                  <c:v>36</c:v>
                </c:pt>
                <c:pt idx="43">
                  <c:v>37</c:v>
                </c:pt>
                <c:pt idx="44">
                  <c:v>38</c:v>
                </c:pt>
                <c:pt idx="45">
                  <c:v>38</c:v>
                </c:pt>
                <c:pt idx="46">
                  <c:v>38</c:v>
                </c:pt>
                <c:pt idx="47">
                  <c:v>39</c:v>
                </c:pt>
                <c:pt idx="48">
                  <c:v>40</c:v>
                </c:pt>
                <c:pt idx="49">
                  <c:v>40</c:v>
                </c:pt>
                <c:pt idx="50">
                  <c:v>41</c:v>
                </c:pt>
                <c:pt idx="51">
                  <c:v>41</c:v>
                </c:pt>
                <c:pt idx="52">
                  <c:v>42</c:v>
                </c:pt>
                <c:pt idx="53">
                  <c:v>42</c:v>
                </c:pt>
                <c:pt idx="54">
                  <c:v>43</c:v>
                </c:pt>
                <c:pt idx="55">
                  <c:v>43</c:v>
                </c:pt>
                <c:pt idx="56">
                  <c:v>44</c:v>
                </c:pt>
                <c:pt idx="57">
                  <c:v>44</c:v>
                </c:pt>
                <c:pt idx="58">
                  <c:v>45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46</c:v>
                </c:pt>
                <c:pt idx="63">
                  <c:v>47</c:v>
                </c:pt>
                <c:pt idx="64">
                  <c:v>48</c:v>
                </c:pt>
                <c:pt idx="65">
                  <c:v>48</c:v>
                </c:pt>
                <c:pt idx="66">
                  <c:v>49</c:v>
                </c:pt>
                <c:pt idx="67">
                  <c:v>49</c:v>
                </c:pt>
                <c:pt idx="68">
                  <c:v>50</c:v>
                </c:pt>
                <c:pt idx="69">
                  <c:v>50</c:v>
                </c:pt>
                <c:pt idx="70">
                  <c:v>51</c:v>
                </c:pt>
                <c:pt idx="71">
                  <c:v>51</c:v>
                </c:pt>
                <c:pt idx="72">
                  <c:v>51</c:v>
                </c:pt>
                <c:pt idx="73">
                  <c:v>52</c:v>
                </c:pt>
                <c:pt idx="74">
                  <c:v>53</c:v>
                </c:pt>
                <c:pt idx="75">
                  <c:v>53</c:v>
                </c:pt>
                <c:pt idx="76">
                  <c:v>53</c:v>
                </c:pt>
                <c:pt idx="77">
                  <c:v>54</c:v>
                </c:pt>
                <c:pt idx="78">
                  <c:v>55</c:v>
                </c:pt>
                <c:pt idx="79">
                  <c:v>55</c:v>
                </c:pt>
                <c:pt idx="80">
                  <c:v>56</c:v>
                </c:pt>
                <c:pt idx="81">
                  <c:v>56</c:v>
                </c:pt>
                <c:pt idx="82">
                  <c:v>56</c:v>
                </c:pt>
                <c:pt idx="83">
                  <c:v>57</c:v>
                </c:pt>
                <c:pt idx="84">
                  <c:v>58</c:v>
                </c:pt>
                <c:pt idx="85">
                  <c:v>58</c:v>
                </c:pt>
                <c:pt idx="86">
                  <c:v>59</c:v>
                </c:pt>
                <c:pt idx="87">
                  <c:v>59</c:v>
                </c:pt>
                <c:pt idx="88">
                  <c:v>60</c:v>
                </c:pt>
                <c:pt idx="89">
                  <c:v>60</c:v>
                </c:pt>
                <c:pt idx="90">
                  <c:v>60</c:v>
                </c:pt>
                <c:pt idx="91">
                  <c:v>61</c:v>
                </c:pt>
                <c:pt idx="92">
                  <c:v>61</c:v>
                </c:pt>
                <c:pt idx="93">
                  <c:v>62</c:v>
                </c:pt>
                <c:pt idx="94">
                  <c:v>63</c:v>
                </c:pt>
                <c:pt idx="95">
                  <c:v>63</c:v>
                </c:pt>
                <c:pt idx="96">
                  <c:v>64</c:v>
                </c:pt>
                <c:pt idx="97">
                  <c:v>64</c:v>
                </c:pt>
                <c:pt idx="98">
                  <c:v>65</c:v>
                </c:pt>
                <c:pt idx="99">
                  <c:v>65</c:v>
                </c:pt>
                <c:pt idx="100">
                  <c:v>66</c:v>
                </c:pt>
                <c:pt idx="101">
                  <c:v>66</c:v>
                </c:pt>
                <c:pt idx="102">
                  <c:v>66</c:v>
                </c:pt>
                <c:pt idx="103">
                  <c:v>67</c:v>
                </c:pt>
                <c:pt idx="104">
                  <c:v>68</c:v>
                </c:pt>
                <c:pt idx="105">
                  <c:v>68</c:v>
                </c:pt>
                <c:pt idx="106">
                  <c:v>69</c:v>
                </c:pt>
                <c:pt idx="107">
                  <c:v>69</c:v>
                </c:pt>
                <c:pt idx="108">
                  <c:v>70</c:v>
                </c:pt>
                <c:pt idx="109">
                  <c:v>70</c:v>
                </c:pt>
                <c:pt idx="110">
                  <c:v>71</c:v>
                </c:pt>
                <c:pt idx="111">
                  <c:v>71</c:v>
                </c:pt>
                <c:pt idx="112">
                  <c:v>71</c:v>
                </c:pt>
                <c:pt idx="113">
                  <c:v>72</c:v>
                </c:pt>
                <c:pt idx="114">
                  <c:v>73</c:v>
                </c:pt>
                <c:pt idx="115">
                  <c:v>73</c:v>
                </c:pt>
                <c:pt idx="116">
                  <c:v>74</c:v>
                </c:pt>
                <c:pt idx="117">
                  <c:v>74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76</c:v>
                </c:pt>
                <c:pt idx="122">
                  <c:v>76</c:v>
                </c:pt>
                <c:pt idx="123">
                  <c:v>77</c:v>
                </c:pt>
                <c:pt idx="124">
                  <c:v>77</c:v>
                </c:pt>
                <c:pt idx="125">
                  <c:v>78</c:v>
                </c:pt>
                <c:pt idx="126">
                  <c:v>79</c:v>
                </c:pt>
                <c:pt idx="127">
                  <c:v>79</c:v>
                </c:pt>
                <c:pt idx="128">
                  <c:v>79</c:v>
                </c:pt>
                <c:pt idx="129">
                  <c:v>80</c:v>
                </c:pt>
                <c:pt idx="130">
                  <c:v>81</c:v>
                </c:pt>
                <c:pt idx="131">
                  <c:v>81</c:v>
                </c:pt>
                <c:pt idx="132">
                  <c:v>82</c:v>
                </c:pt>
                <c:pt idx="133">
                  <c:v>82</c:v>
                </c:pt>
                <c:pt idx="134">
                  <c:v>82</c:v>
                </c:pt>
                <c:pt idx="135">
                  <c:v>83</c:v>
                </c:pt>
                <c:pt idx="136">
                  <c:v>84</c:v>
                </c:pt>
                <c:pt idx="137">
                  <c:v>84</c:v>
                </c:pt>
                <c:pt idx="138">
                  <c:v>85</c:v>
                </c:pt>
                <c:pt idx="139">
                  <c:v>85</c:v>
                </c:pt>
                <c:pt idx="140">
                  <c:v>86</c:v>
                </c:pt>
                <c:pt idx="141">
                  <c:v>86</c:v>
                </c:pt>
                <c:pt idx="142">
                  <c:v>87</c:v>
                </c:pt>
                <c:pt idx="143">
                  <c:v>87</c:v>
                </c:pt>
                <c:pt idx="144">
                  <c:v>88</c:v>
                </c:pt>
                <c:pt idx="145">
                  <c:v>88</c:v>
                </c:pt>
                <c:pt idx="146">
                  <c:v>89</c:v>
                </c:pt>
                <c:pt idx="147">
                  <c:v>89</c:v>
                </c:pt>
                <c:pt idx="148">
                  <c:v>90</c:v>
                </c:pt>
                <c:pt idx="149">
                  <c:v>90</c:v>
                </c:pt>
                <c:pt idx="150">
                  <c:v>91</c:v>
                </c:pt>
                <c:pt idx="151">
                  <c:v>91</c:v>
                </c:pt>
                <c:pt idx="152">
                  <c:v>92</c:v>
                </c:pt>
                <c:pt idx="153">
                  <c:v>92</c:v>
                </c:pt>
                <c:pt idx="154">
                  <c:v>93</c:v>
                </c:pt>
                <c:pt idx="155">
                  <c:v>93</c:v>
                </c:pt>
                <c:pt idx="156">
                  <c:v>93</c:v>
                </c:pt>
                <c:pt idx="157">
                  <c:v>94</c:v>
                </c:pt>
                <c:pt idx="158">
                  <c:v>94</c:v>
                </c:pt>
                <c:pt idx="159">
                  <c:v>95</c:v>
                </c:pt>
                <c:pt idx="160">
                  <c:v>95</c:v>
                </c:pt>
                <c:pt idx="161">
                  <c:v>96</c:v>
                </c:pt>
                <c:pt idx="162">
                  <c:v>97</c:v>
                </c:pt>
                <c:pt idx="163">
                  <c:v>97</c:v>
                </c:pt>
                <c:pt idx="164">
                  <c:v>98</c:v>
                </c:pt>
                <c:pt idx="165">
                  <c:v>98</c:v>
                </c:pt>
                <c:pt idx="166">
                  <c:v>99</c:v>
                </c:pt>
                <c:pt idx="167">
                  <c:v>99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101</c:v>
                </c:pt>
                <c:pt idx="172">
                  <c:v>102</c:v>
                </c:pt>
                <c:pt idx="173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BA-4AA7-9DBA-8A9985BD0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079808"/>
        <c:axId val="33018944"/>
      </c:lineChart>
      <c:catAx>
        <c:axId val="201079808"/>
        <c:scaling>
          <c:orientation val="minMax"/>
        </c:scaling>
        <c:delete val="0"/>
        <c:axPos val="b"/>
        <c:majorTickMark val="out"/>
        <c:minorTickMark val="none"/>
        <c:tickLblPos val="nextTo"/>
        <c:crossAx val="33018944"/>
        <c:crosses val="autoZero"/>
        <c:auto val="1"/>
        <c:lblAlgn val="ctr"/>
        <c:lblOffset val="100"/>
        <c:noMultiLvlLbl val="0"/>
      </c:catAx>
      <c:valAx>
        <c:axId val="3301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079808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Consumed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A4-4767-AFB6-20C4A013B9DB}"/>
            </c:ext>
          </c:extLst>
        </c:ser>
        <c:ser>
          <c:idx val="1"/>
          <c:order val="1"/>
          <c:tx>
            <c:v>Received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buffer!$B$2:$B$187</c:f>
              <c:numCache>
                <c:formatCode>General</c:formatCode>
                <c:ptCount val="18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27</c:v>
                </c:pt>
                <c:pt idx="40">
                  <c:v>28</c:v>
                </c:pt>
                <c:pt idx="41">
                  <c:v>28</c:v>
                </c:pt>
                <c:pt idx="42">
                  <c:v>29</c:v>
                </c:pt>
                <c:pt idx="43">
                  <c:v>29</c:v>
                </c:pt>
                <c:pt idx="44">
                  <c:v>30</c:v>
                </c:pt>
                <c:pt idx="45">
                  <c:v>30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36</c:v>
                </c:pt>
                <c:pt idx="57">
                  <c:v>36</c:v>
                </c:pt>
                <c:pt idx="58">
                  <c:v>37</c:v>
                </c:pt>
                <c:pt idx="59">
                  <c:v>37</c:v>
                </c:pt>
                <c:pt idx="60">
                  <c:v>38</c:v>
                </c:pt>
                <c:pt idx="61">
                  <c:v>38</c:v>
                </c:pt>
                <c:pt idx="62">
                  <c:v>39</c:v>
                </c:pt>
                <c:pt idx="63">
                  <c:v>39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41</c:v>
                </c:pt>
                <c:pt idx="68">
                  <c:v>42</c:v>
                </c:pt>
                <c:pt idx="69">
                  <c:v>42</c:v>
                </c:pt>
                <c:pt idx="70">
                  <c:v>43</c:v>
                </c:pt>
                <c:pt idx="71">
                  <c:v>43</c:v>
                </c:pt>
                <c:pt idx="72">
                  <c:v>44</c:v>
                </c:pt>
                <c:pt idx="73">
                  <c:v>44</c:v>
                </c:pt>
                <c:pt idx="74">
                  <c:v>45</c:v>
                </c:pt>
                <c:pt idx="75">
                  <c:v>45</c:v>
                </c:pt>
                <c:pt idx="76">
                  <c:v>46</c:v>
                </c:pt>
                <c:pt idx="77">
                  <c:v>46</c:v>
                </c:pt>
                <c:pt idx="78">
                  <c:v>47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50</c:v>
                </c:pt>
                <c:pt idx="86">
                  <c:v>51</c:v>
                </c:pt>
                <c:pt idx="87">
                  <c:v>51</c:v>
                </c:pt>
                <c:pt idx="88">
                  <c:v>52</c:v>
                </c:pt>
                <c:pt idx="89">
                  <c:v>52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54</c:v>
                </c:pt>
                <c:pt idx="94">
                  <c:v>55</c:v>
                </c:pt>
                <c:pt idx="95">
                  <c:v>55</c:v>
                </c:pt>
                <c:pt idx="96">
                  <c:v>56</c:v>
                </c:pt>
                <c:pt idx="97">
                  <c:v>56</c:v>
                </c:pt>
                <c:pt idx="98">
                  <c:v>57</c:v>
                </c:pt>
                <c:pt idx="99">
                  <c:v>57</c:v>
                </c:pt>
                <c:pt idx="100">
                  <c:v>58</c:v>
                </c:pt>
                <c:pt idx="101">
                  <c:v>58</c:v>
                </c:pt>
                <c:pt idx="102">
                  <c:v>59</c:v>
                </c:pt>
                <c:pt idx="103">
                  <c:v>59</c:v>
                </c:pt>
                <c:pt idx="104">
                  <c:v>60</c:v>
                </c:pt>
                <c:pt idx="105">
                  <c:v>60</c:v>
                </c:pt>
                <c:pt idx="106">
                  <c:v>61</c:v>
                </c:pt>
                <c:pt idx="107">
                  <c:v>61</c:v>
                </c:pt>
                <c:pt idx="108">
                  <c:v>62</c:v>
                </c:pt>
                <c:pt idx="109">
                  <c:v>62</c:v>
                </c:pt>
                <c:pt idx="110">
                  <c:v>63</c:v>
                </c:pt>
                <c:pt idx="111">
                  <c:v>63</c:v>
                </c:pt>
                <c:pt idx="112">
                  <c:v>64</c:v>
                </c:pt>
                <c:pt idx="113">
                  <c:v>64</c:v>
                </c:pt>
                <c:pt idx="114">
                  <c:v>65</c:v>
                </c:pt>
                <c:pt idx="115">
                  <c:v>65</c:v>
                </c:pt>
                <c:pt idx="116">
                  <c:v>66</c:v>
                </c:pt>
                <c:pt idx="117">
                  <c:v>66</c:v>
                </c:pt>
                <c:pt idx="118">
                  <c:v>67</c:v>
                </c:pt>
                <c:pt idx="119">
                  <c:v>67</c:v>
                </c:pt>
                <c:pt idx="120">
                  <c:v>68</c:v>
                </c:pt>
                <c:pt idx="121">
                  <c:v>68</c:v>
                </c:pt>
                <c:pt idx="122">
                  <c:v>69</c:v>
                </c:pt>
                <c:pt idx="123">
                  <c:v>69</c:v>
                </c:pt>
                <c:pt idx="124">
                  <c:v>70</c:v>
                </c:pt>
                <c:pt idx="125">
                  <c:v>70</c:v>
                </c:pt>
                <c:pt idx="126">
                  <c:v>71</c:v>
                </c:pt>
                <c:pt idx="127">
                  <c:v>71</c:v>
                </c:pt>
                <c:pt idx="128">
                  <c:v>72</c:v>
                </c:pt>
                <c:pt idx="129">
                  <c:v>72</c:v>
                </c:pt>
                <c:pt idx="130">
                  <c:v>73</c:v>
                </c:pt>
                <c:pt idx="131">
                  <c:v>73</c:v>
                </c:pt>
                <c:pt idx="132">
                  <c:v>74</c:v>
                </c:pt>
                <c:pt idx="133">
                  <c:v>74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77</c:v>
                </c:pt>
                <c:pt idx="140">
                  <c:v>78</c:v>
                </c:pt>
                <c:pt idx="141">
                  <c:v>78</c:v>
                </c:pt>
                <c:pt idx="142">
                  <c:v>79</c:v>
                </c:pt>
                <c:pt idx="143">
                  <c:v>79</c:v>
                </c:pt>
                <c:pt idx="144">
                  <c:v>80</c:v>
                </c:pt>
                <c:pt idx="145">
                  <c:v>80</c:v>
                </c:pt>
                <c:pt idx="146">
                  <c:v>81</c:v>
                </c:pt>
                <c:pt idx="147">
                  <c:v>81</c:v>
                </c:pt>
                <c:pt idx="148">
                  <c:v>82</c:v>
                </c:pt>
                <c:pt idx="149">
                  <c:v>82</c:v>
                </c:pt>
                <c:pt idx="150">
                  <c:v>83</c:v>
                </c:pt>
                <c:pt idx="151">
                  <c:v>83</c:v>
                </c:pt>
                <c:pt idx="152">
                  <c:v>84</c:v>
                </c:pt>
                <c:pt idx="153">
                  <c:v>84</c:v>
                </c:pt>
                <c:pt idx="154">
                  <c:v>85</c:v>
                </c:pt>
                <c:pt idx="155">
                  <c:v>85</c:v>
                </c:pt>
                <c:pt idx="156">
                  <c:v>86</c:v>
                </c:pt>
                <c:pt idx="157">
                  <c:v>86</c:v>
                </c:pt>
                <c:pt idx="158">
                  <c:v>87</c:v>
                </c:pt>
                <c:pt idx="159">
                  <c:v>87</c:v>
                </c:pt>
                <c:pt idx="160">
                  <c:v>88</c:v>
                </c:pt>
                <c:pt idx="161">
                  <c:v>88</c:v>
                </c:pt>
                <c:pt idx="162">
                  <c:v>89</c:v>
                </c:pt>
                <c:pt idx="163">
                  <c:v>89</c:v>
                </c:pt>
                <c:pt idx="164">
                  <c:v>90</c:v>
                </c:pt>
                <c:pt idx="165">
                  <c:v>90</c:v>
                </c:pt>
                <c:pt idx="166">
                  <c:v>91</c:v>
                </c:pt>
                <c:pt idx="167">
                  <c:v>91</c:v>
                </c:pt>
                <c:pt idx="168">
                  <c:v>92</c:v>
                </c:pt>
                <c:pt idx="169">
                  <c:v>92</c:v>
                </c:pt>
                <c:pt idx="170">
                  <c:v>93</c:v>
                </c:pt>
                <c:pt idx="171">
                  <c:v>93</c:v>
                </c:pt>
                <c:pt idx="172">
                  <c:v>94</c:v>
                </c:pt>
                <c:pt idx="173">
                  <c:v>94</c:v>
                </c:pt>
                <c:pt idx="174">
                  <c:v>95</c:v>
                </c:pt>
                <c:pt idx="175">
                  <c:v>95</c:v>
                </c:pt>
                <c:pt idx="176">
                  <c:v>96</c:v>
                </c:pt>
                <c:pt idx="177">
                  <c:v>96</c:v>
                </c:pt>
                <c:pt idx="178">
                  <c:v>97</c:v>
                </c:pt>
                <c:pt idx="179">
                  <c:v>97</c:v>
                </c:pt>
                <c:pt idx="180">
                  <c:v>98</c:v>
                </c:pt>
                <c:pt idx="181">
                  <c:v>98</c:v>
                </c:pt>
                <c:pt idx="182">
                  <c:v>99</c:v>
                </c:pt>
                <c:pt idx="183">
                  <c:v>99</c:v>
                </c:pt>
                <c:pt idx="184">
                  <c:v>100</c:v>
                </c:pt>
                <c:pt idx="18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A4-4767-AFB6-20C4A013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2736896"/>
        <c:axId val="1197152928"/>
      </c:lineChart>
      <c:catAx>
        <c:axId val="106273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52928"/>
        <c:crosses val="autoZero"/>
        <c:auto val="1"/>
        <c:lblAlgn val="ctr"/>
        <c:lblOffset val="100"/>
        <c:noMultiLvlLbl val="0"/>
      </c:catAx>
      <c:valAx>
        <c:axId val="119715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273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Consumed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5-417D-A7AC-06E2A6B4D510}"/>
            </c:ext>
          </c:extLst>
        </c:ser>
        <c:ser>
          <c:idx val="1"/>
          <c:order val="1"/>
          <c:tx>
            <c:v>Received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buffer!$F$2:$F$187</c:f>
              <c:numCache>
                <c:formatCode>General</c:formatCode>
                <c:ptCount val="18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5-417D-A7AC-06E2A6B4D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04256"/>
        <c:axId val="1197137536"/>
      </c:lineChart>
      <c:catAx>
        <c:axId val="130190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37536"/>
        <c:crosses val="autoZero"/>
        <c:auto val="1"/>
        <c:lblAlgn val="ctr"/>
        <c:lblOffset val="100"/>
        <c:noMultiLvlLbl val="0"/>
      </c:catAx>
      <c:valAx>
        <c:axId val="11971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84-43D6-9FA8-80ECC783EFF1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26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49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60</c:v>
                </c:pt>
                <c:pt idx="111">
                  <c:v>60</c:v>
                </c:pt>
                <c:pt idx="112">
                  <c:v>61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84-43D6-9FA8-80ECC783E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895456"/>
        <c:axId val="1266324800"/>
      </c:lineChart>
      <c:catAx>
        <c:axId val="130189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24800"/>
        <c:crosses val="autoZero"/>
        <c:auto val="1"/>
        <c:lblAlgn val="ctr"/>
        <c:lblOffset val="100"/>
        <c:noMultiLvlLbl val="0"/>
      </c:catAx>
      <c:valAx>
        <c:axId val="126632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8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9-41D2-8AC1-0772A276798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66</c:v>
                </c:pt>
                <c:pt idx="123">
                  <c:v>66</c:v>
                </c:pt>
                <c:pt idx="124">
                  <c:v>66</c:v>
                </c:pt>
                <c:pt idx="125">
                  <c:v>66</c:v>
                </c:pt>
                <c:pt idx="126">
                  <c:v>67</c:v>
                </c:pt>
                <c:pt idx="127">
                  <c:v>68</c:v>
                </c:pt>
                <c:pt idx="128">
                  <c:v>69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84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93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89-41D2-8AC1-0772A2767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33280"/>
        <c:axId val="1266343520"/>
      </c:lineChart>
      <c:catAx>
        <c:axId val="130493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3520"/>
        <c:crosses val="autoZero"/>
        <c:auto val="1"/>
        <c:lblAlgn val="ctr"/>
        <c:lblOffset val="100"/>
        <c:noMultiLvlLbl val="0"/>
      </c:catAx>
      <c:valAx>
        <c:axId val="12663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69-4549-B386-A762EC9D17D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23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28</c:v>
                </c:pt>
                <c:pt idx="48">
                  <c:v>29</c:v>
                </c:pt>
                <c:pt idx="49">
                  <c:v>29</c:v>
                </c:pt>
                <c:pt idx="50">
                  <c:v>30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  <c:pt idx="179">
                  <c:v>96</c:v>
                </c:pt>
                <c:pt idx="180">
                  <c:v>97</c:v>
                </c:pt>
                <c:pt idx="181">
                  <c:v>97</c:v>
                </c:pt>
                <c:pt idx="182">
                  <c:v>98</c:v>
                </c:pt>
                <c:pt idx="183">
                  <c:v>98</c:v>
                </c:pt>
                <c:pt idx="184">
                  <c:v>99</c:v>
                </c:pt>
                <c:pt idx="185">
                  <c:v>99</c:v>
                </c:pt>
                <c:pt idx="186">
                  <c:v>100</c:v>
                </c:pt>
                <c:pt idx="187">
                  <c:v>100</c:v>
                </c:pt>
                <c:pt idx="188">
                  <c:v>101</c:v>
                </c:pt>
                <c:pt idx="189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9-4549-B386-A762EC9D1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122688"/>
        <c:axId val="1266346016"/>
      </c:lineChart>
      <c:catAx>
        <c:axId val="1273122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6016"/>
        <c:crosses val="autoZero"/>
        <c:auto val="1"/>
        <c:lblAlgn val="ctr"/>
        <c:lblOffset val="100"/>
        <c:noMultiLvlLbl val="0"/>
      </c:catAx>
      <c:valAx>
        <c:axId val="12663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12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4-484B-884B-ECC09840B3F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27</c:v>
                </c:pt>
                <c:pt idx="46">
                  <c:v>28</c:v>
                </c:pt>
                <c:pt idx="47">
                  <c:v>28</c:v>
                </c:pt>
                <c:pt idx="48">
                  <c:v>29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81</c:v>
                </c:pt>
                <c:pt idx="154">
                  <c:v>82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44-484B-884B-ECC09840B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00688"/>
        <c:axId val="1266350592"/>
      </c:lineChart>
      <c:catAx>
        <c:axId val="126780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50592"/>
        <c:crosses val="autoZero"/>
        <c:auto val="1"/>
        <c:lblAlgn val="ctr"/>
        <c:lblOffset val="100"/>
        <c:noMultiLvlLbl val="0"/>
      </c:catAx>
      <c:valAx>
        <c:axId val="126635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Segment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buffer!$A$2:$A$191</c:f>
              <c:numCache>
                <c:formatCode>General</c:formatCode>
                <c:ptCount val="19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  <c:pt idx="180">
                  <c:v>91</c:v>
                </c:pt>
                <c:pt idx="181">
                  <c:v>91</c:v>
                </c:pt>
                <c:pt idx="182">
                  <c:v>92</c:v>
                </c:pt>
                <c:pt idx="183">
                  <c:v>92</c:v>
                </c:pt>
                <c:pt idx="184">
                  <c:v>93</c:v>
                </c:pt>
                <c:pt idx="185">
                  <c:v>93</c:v>
                </c:pt>
                <c:pt idx="186">
                  <c:v>94</c:v>
                </c:pt>
                <c:pt idx="187">
                  <c:v>94</c:v>
                </c:pt>
                <c:pt idx="188">
                  <c:v>95</c:v>
                </c:pt>
                <c:pt idx="18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5D-4E98-9349-27C4D36DBEE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buffer!$B$2:$B$191</c:f>
              <c:numCache>
                <c:formatCode>General</c:formatCode>
                <c:ptCount val="19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  <c:pt idx="180">
                  <c:v>96</c:v>
                </c:pt>
                <c:pt idx="181">
                  <c:v>96</c:v>
                </c:pt>
                <c:pt idx="182">
                  <c:v>97</c:v>
                </c:pt>
                <c:pt idx="183">
                  <c:v>97</c:v>
                </c:pt>
                <c:pt idx="184">
                  <c:v>98</c:v>
                </c:pt>
                <c:pt idx="185">
                  <c:v>98</c:v>
                </c:pt>
                <c:pt idx="186">
                  <c:v>99</c:v>
                </c:pt>
                <c:pt idx="187">
                  <c:v>99</c:v>
                </c:pt>
                <c:pt idx="188">
                  <c:v>100</c:v>
                </c:pt>
                <c:pt idx="18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5D-4E98-9349-27C4D36DB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83280"/>
        <c:axId val="906251504"/>
      </c:lineChart>
      <c:catAx>
        <c:axId val="130498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Time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251504"/>
        <c:crosses val="autoZero"/>
        <c:auto val="1"/>
        <c:lblAlgn val="ctr"/>
        <c:lblOffset val="100"/>
        <c:noMultiLvlLbl val="0"/>
      </c:catAx>
      <c:valAx>
        <c:axId val="9062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Segment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8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04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04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Frozen</a:t>
            </a:r>
            <a:r>
              <a:rPr lang="ko-KR" altLang="en-US" dirty="0"/>
              <a:t>이 발생하는 조건 찾으면서 </a:t>
            </a:r>
            <a:r>
              <a:rPr lang="en-US" altLang="ko-KR" dirty="0"/>
              <a:t>traffic control</a:t>
            </a:r>
            <a:r>
              <a:rPr lang="ko-KR" altLang="en-US" dirty="0"/>
              <a:t>과 </a:t>
            </a:r>
            <a:r>
              <a:rPr lang="en-US" altLang="ko-KR" dirty="0"/>
              <a:t>timeslot </a:t>
            </a:r>
            <a:r>
              <a:rPr lang="ko-KR" altLang="en-US" dirty="0"/>
              <a:t>값 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2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04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조절해서 </a:t>
            </a:r>
            <a:r>
              <a:rPr lang="en-US" altLang="ko-KR" dirty="0" err="1"/>
              <a:t>psnr</a:t>
            </a:r>
            <a:r>
              <a:rPr lang="ko-KR" altLang="en-US" dirty="0"/>
              <a:t> 증가시킨다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1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13" Type="http://schemas.openxmlformats.org/officeDocument/2006/relationships/chart" Target="../charts/chart23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12" Type="http://schemas.openxmlformats.org/officeDocument/2006/relationships/chart" Target="../charts/char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11" Type="http://schemas.openxmlformats.org/officeDocument/2006/relationships/chart" Target="../charts/chart21.xml"/><Relationship Id="rId5" Type="http://schemas.openxmlformats.org/officeDocument/2006/relationships/chart" Target="../charts/chart15.xml"/><Relationship Id="rId10" Type="http://schemas.openxmlformats.org/officeDocument/2006/relationships/chart" Target="../charts/chart20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Relationship Id="rId1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2020-06-11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597B0C9-E3F7-44D2-941B-BFA8B73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860675"/>
            <a:ext cx="8305800" cy="147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000" dirty="0"/>
              <a:t>Experimental Results</a:t>
            </a:r>
            <a:br>
              <a:rPr lang="en-US" altLang="ko-KR" sz="4000" kern="0" dirty="0"/>
            </a:br>
            <a:br>
              <a:rPr lang="en-US" altLang="ko-KR" sz="4000" kern="0" dirty="0"/>
            </a:br>
            <a:r>
              <a:rPr lang="en-US" altLang="ko-KR" sz="2400" kern="0" dirty="0">
                <a:solidFill>
                  <a:schemeClr val="tx1"/>
                </a:solidFill>
                <a:effectLst/>
              </a:rPr>
              <a:t>Performance Comparison with Other Algorithms</a:t>
            </a:r>
            <a:endParaRPr lang="ko-KR" altLang="en-US" sz="3600" b="0" kern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1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Normal DASH</a:t>
            </a:r>
          </a:p>
          <a:p>
            <a:pPr lvl="1"/>
            <a:r>
              <a:rPr lang="en-US" altLang="ko-KR" dirty="0"/>
              <a:t>Decide bitrate based on download throughput</a:t>
            </a:r>
          </a:p>
          <a:p>
            <a:pPr lvl="1"/>
            <a:r>
              <a:rPr lang="en-US" altLang="ko-KR" dirty="0"/>
              <a:t>Decide AP based on strong RSSI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Single </a:t>
            </a:r>
            <a:r>
              <a:rPr lang="en-US" altLang="ko-KR" dirty="0">
                <a:solidFill>
                  <a:srgbClr val="FF0000"/>
                </a:solidFill>
              </a:rPr>
              <a:t>(Non-cooperative)</a:t>
            </a:r>
            <a:r>
              <a:rPr lang="en-US" altLang="ko-KR" dirty="0"/>
              <a:t> DASH</a:t>
            </a:r>
          </a:p>
          <a:p>
            <a:pPr lvl="1"/>
            <a:r>
              <a:rPr lang="en-US" altLang="ko-KR" dirty="0"/>
              <a:t>Same algorithm when decide bitrates</a:t>
            </a:r>
          </a:p>
          <a:p>
            <a:pPr lvl="1"/>
            <a:r>
              <a:rPr lang="en-US" altLang="ko-KR" dirty="0"/>
              <a:t>However each UE can connect only one AP</a:t>
            </a:r>
          </a:p>
          <a:p>
            <a:pPr lvl="1"/>
            <a:r>
              <a:rPr lang="en-US" altLang="ko-KR" dirty="0"/>
              <a:t>Decide AP based on strong RSSI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7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4D17A5-BAFE-43EF-B7C6-1EFB98A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989078"/>
              </p:ext>
            </p:extLst>
          </p:nvPr>
        </p:nvGraphicFramePr>
        <p:xfrm>
          <a:off x="205228" y="1695906"/>
          <a:ext cx="8733543" cy="1515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489">
                  <a:extLst>
                    <a:ext uri="{9D8B030D-6E8A-4147-A177-3AD203B41FA5}">
                      <a16:colId xmlns:a16="http://schemas.microsoft.com/office/drawing/2014/main" val="3612497599"/>
                    </a:ext>
                  </a:extLst>
                </a:gridCol>
                <a:gridCol w="701489">
                  <a:extLst>
                    <a:ext uri="{9D8B030D-6E8A-4147-A177-3AD203B41FA5}">
                      <a16:colId xmlns:a16="http://schemas.microsoft.com/office/drawing/2014/main" val="3243872406"/>
                    </a:ext>
                  </a:extLst>
                </a:gridCol>
                <a:gridCol w="701489">
                  <a:extLst>
                    <a:ext uri="{9D8B030D-6E8A-4147-A177-3AD203B41FA5}">
                      <a16:colId xmlns:a16="http://schemas.microsoft.com/office/drawing/2014/main" val="3489507593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1637797307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3511047932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2746920684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1030138314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588127458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255818903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3899262770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3186691049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3427790053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798871448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313437503"/>
                    </a:ext>
                  </a:extLst>
                </a:gridCol>
                <a:gridCol w="552423">
                  <a:extLst>
                    <a:ext uri="{9D8B030D-6E8A-4147-A177-3AD203B41FA5}">
                      <a16:colId xmlns:a16="http://schemas.microsoft.com/office/drawing/2014/main" val="2997927507"/>
                    </a:ext>
                  </a:extLst>
                </a:gridCol>
              </a:tblGrid>
              <a:tr h="24919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Multi (2 / 2)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(4 / 0)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(3 / 1)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(2 / 2)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Normal (4 / 0)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Normal (3 / 1)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Normal (2 / 2)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05604"/>
                  </a:ext>
                </a:extLst>
              </a:tr>
              <a:tr h="24919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71089"/>
                  </a:ext>
                </a:extLst>
              </a:tr>
              <a:tr h="1911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1629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120.68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815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54.013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1049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95.05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1576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97.30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818.96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312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551.45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3000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803713"/>
                  </a:ext>
                </a:extLst>
              </a:tr>
              <a:tr h="1911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1629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106.75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821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62.305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1077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122.58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77.10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848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1032.84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1332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1289.34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524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882.5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64785"/>
                  </a:ext>
                </a:extLst>
              </a:tr>
              <a:tr h="1911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1661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134.22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849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86.315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3000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0.00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1588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83.59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896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1122.58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2972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1656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1405.927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107740"/>
                  </a:ext>
                </a:extLst>
              </a:tr>
              <a:tr h="19115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1643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111.17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849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90.787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1066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94.05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1588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67.91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894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1118.97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1422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1359.71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2740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679.57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598566"/>
                  </a:ext>
                </a:extLst>
              </a:tr>
              <a:tr h="24919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1641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119.38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834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76.570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841.78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1583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82.44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779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1509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>
                          <a:effectLst/>
                        </a:rPr>
                        <a:t>1980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10847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645A49-AF40-456C-A7B5-42AEFB676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492930"/>
              </p:ext>
            </p:extLst>
          </p:nvPr>
        </p:nvGraphicFramePr>
        <p:xfrm>
          <a:off x="151456" y="4221088"/>
          <a:ext cx="8755059" cy="1517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217">
                  <a:extLst>
                    <a:ext uri="{9D8B030D-6E8A-4147-A177-3AD203B41FA5}">
                      <a16:colId xmlns:a16="http://schemas.microsoft.com/office/drawing/2014/main" val="822274847"/>
                    </a:ext>
                  </a:extLst>
                </a:gridCol>
                <a:gridCol w="703217">
                  <a:extLst>
                    <a:ext uri="{9D8B030D-6E8A-4147-A177-3AD203B41FA5}">
                      <a16:colId xmlns:a16="http://schemas.microsoft.com/office/drawing/2014/main" val="3383432635"/>
                    </a:ext>
                  </a:extLst>
                </a:gridCol>
                <a:gridCol w="703217">
                  <a:extLst>
                    <a:ext uri="{9D8B030D-6E8A-4147-A177-3AD203B41FA5}">
                      <a16:colId xmlns:a16="http://schemas.microsoft.com/office/drawing/2014/main" val="1538738740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2081555917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1384620439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3470355248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2496565743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466915627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1402528709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1660249332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270583255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2972727158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3949072736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1828955458"/>
                    </a:ext>
                  </a:extLst>
                </a:gridCol>
                <a:gridCol w="553784">
                  <a:extLst>
                    <a:ext uri="{9D8B030D-6E8A-4147-A177-3AD203B41FA5}">
                      <a16:colId xmlns:a16="http://schemas.microsoft.com/office/drawing/2014/main" val="3582641265"/>
                    </a:ext>
                  </a:extLst>
                </a:gridCol>
              </a:tblGrid>
              <a:tr h="2498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Multi (2 / 2)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(4 / 0)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(3 / 1)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Single (2 / 2)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Normal (4 / 0)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Normal (3 / 1)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Normal (2 / 2)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78" marR="97278" marT="48639" marB="4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33003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Std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3630"/>
                  </a:ext>
                </a:extLst>
              </a:tr>
              <a:tr h="1916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40.27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41.46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43.55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4.10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34.13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5.21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33.18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3.47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45.85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4.01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53549"/>
                  </a:ext>
                </a:extLst>
              </a:tr>
              <a:tr h="1916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40.30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41.57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43.33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36.43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7.03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38.36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6.93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34.02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4.40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13682"/>
                  </a:ext>
                </a:extLst>
              </a:tr>
              <a:tr h="1916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43.53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40.45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45.85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43.35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36.24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7.01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45.75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39.43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213821"/>
                  </a:ext>
                </a:extLst>
              </a:tr>
              <a:tr h="1916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UE 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43.49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40.45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41.47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43.33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3.93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36.27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6.87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38.59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6.99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45.05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5.60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575129"/>
                  </a:ext>
                </a:extLst>
              </a:tr>
              <a:tr h="2498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43.48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3.96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40.37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42.58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4.34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43.39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3.99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35.77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38.97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41.09</a:t>
                      </a:r>
                      <a:endParaRPr lang="en-US" altLang="ko-K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76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state (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/>
              <a:t>: consumed, </a:t>
            </a:r>
            <a:r>
              <a:rPr lang="en-US" altLang="ko-KR" dirty="0">
                <a:solidFill>
                  <a:schemeClr val="accent2"/>
                </a:solidFill>
              </a:rPr>
              <a:t>-</a:t>
            </a:r>
            <a:r>
              <a:rPr lang="en-US" altLang="ko-KR" dirty="0"/>
              <a:t>: received)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1864E-5FEB-41A4-B67E-09ACE7A9821A}"/>
              </a:ext>
            </a:extLst>
          </p:cNvPr>
          <p:cNvSpPr txBox="1"/>
          <p:nvPr/>
        </p:nvSpPr>
        <p:spPr bwMode="auto">
          <a:xfrm>
            <a:off x="-36512" y="2272906"/>
            <a:ext cx="84510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Normal</a:t>
            </a:r>
          </a:p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(4 / 0)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DF6CF-636B-4AC0-9CDB-813BF0641BE3}"/>
              </a:ext>
            </a:extLst>
          </p:cNvPr>
          <p:cNvSpPr txBox="1"/>
          <p:nvPr/>
        </p:nvSpPr>
        <p:spPr bwMode="auto">
          <a:xfrm>
            <a:off x="-32687" y="3942711"/>
            <a:ext cx="84510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Normal</a:t>
            </a:r>
          </a:p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(2 / 2)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1738E-79E6-4766-9968-CEBBC01631AF}"/>
              </a:ext>
            </a:extLst>
          </p:cNvPr>
          <p:cNvSpPr txBox="1"/>
          <p:nvPr/>
        </p:nvSpPr>
        <p:spPr bwMode="auto">
          <a:xfrm>
            <a:off x="-23931" y="5549170"/>
            <a:ext cx="75212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Single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(4 / 0)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B3F724C6-8381-47E0-AD36-E299C7DA0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638605"/>
              </p:ext>
            </p:extLst>
          </p:nvPr>
        </p:nvGraphicFramePr>
        <p:xfrm>
          <a:off x="843232" y="164996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DF9918A4-4D61-42E2-ACBD-DEF811A0F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028515"/>
              </p:ext>
            </p:extLst>
          </p:nvPr>
        </p:nvGraphicFramePr>
        <p:xfrm>
          <a:off x="2900923" y="168754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8F1E5C3B-619C-4D8A-879D-35B557BBC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523924"/>
              </p:ext>
            </p:extLst>
          </p:nvPr>
        </p:nvGraphicFramePr>
        <p:xfrm>
          <a:off x="4909685" y="1671715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3709FB59-FE6A-4B76-9F25-551205657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554244"/>
              </p:ext>
            </p:extLst>
          </p:nvPr>
        </p:nvGraphicFramePr>
        <p:xfrm>
          <a:off x="6837690" y="165813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E486E02D-7810-4DE0-83D8-939A4A3D9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650842"/>
              </p:ext>
            </p:extLst>
          </p:nvPr>
        </p:nvGraphicFramePr>
        <p:xfrm>
          <a:off x="860491" y="329897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E0DC5E3B-5020-4991-B605-D7B3A6952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19117"/>
              </p:ext>
            </p:extLst>
          </p:nvPr>
        </p:nvGraphicFramePr>
        <p:xfrm>
          <a:off x="2926280" y="328498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FCAE8B4F-CF00-4A3E-A98F-F5B889AD9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13475"/>
              </p:ext>
            </p:extLst>
          </p:nvPr>
        </p:nvGraphicFramePr>
        <p:xfrm>
          <a:off x="4980133" y="3314277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09B270FC-CC76-4F0A-A508-310E971AE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035023"/>
              </p:ext>
            </p:extLst>
          </p:nvPr>
        </p:nvGraphicFramePr>
        <p:xfrm>
          <a:off x="6837690" y="3270819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507BA7E2-2876-44A3-801F-5BC16F8C4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68637"/>
              </p:ext>
            </p:extLst>
          </p:nvPr>
        </p:nvGraphicFramePr>
        <p:xfrm>
          <a:off x="906902" y="493094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27FCF5DC-5B5C-4127-83C1-DB3247E0D0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64333"/>
              </p:ext>
            </p:extLst>
          </p:nvPr>
        </p:nvGraphicFramePr>
        <p:xfrm>
          <a:off x="2914458" y="4943579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7C83044C-DA14-466E-B336-B31BC7318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36078"/>
              </p:ext>
            </p:extLst>
          </p:nvPr>
        </p:nvGraphicFramePr>
        <p:xfrm>
          <a:off x="4980133" y="499879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D01A5DCF-352D-4827-ABDC-D5E03779D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9620"/>
              </p:ext>
            </p:extLst>
          </p:nvPr>
        </p:nvGraphicFramePr>
        <p:xfrm>
          <a:off x="6948504" y="502278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9038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Video Streaming Services</a:t>
            </a:r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Experimental Results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Experiment Environments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Performance Verification of Proposed System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Performance Comparison with Other Algorithms </a:t>
            </a: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597B0C9-E3F7-44D2-941B-BFA8B73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860675"/>
            <a:ext cx="8305800" cy="147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000" dirty="0"/>
              <a:t>Experimental Results</a:t>
            </a:r>
            <a:br>
              <a:rPr lang="en-US" altLang="ko-KR" sz="4000" kern="0" dirty="0"/>
            </a:br>
            <a:br>
              <a:rPr lang="en-US" altLang="ko-KR" sz="4000" kern="0" dirty="0"/>
            </a:br>
            <a:r>
              <a:rPr lang="en-US" altLang="ko-KR" sz="2400" kern="0" dirty="0">
                <a:solidFill>
                  <a:schemeClr val="tx1"/>
                </a:solidFill>
                <a:effectLst/>
              </a:rPr>
              <a:t>Experimental Environment</a:t>
            </a:r>
            <a:endParaRPr lang="ko-KR" altLang="en-US" sz="3600" b="0" kern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Device</a:t>
                </a:r>
              </a:p>
              <a:p>
                <a:pPr lvl="1"/>
                <a:r>
                  <a:rPr lang="en-US" altLang="ko-KR" dirty="0"/>
                  <a:t>4 UEs, 2 APs, 1 Media Server, 1 Controller</a:t>
                </a:r>
              </a:p>
              <a:p>
                <a:r>
                  <a:rPr lang="en-US" altLang="ko-KR" dirty="0"/>
                  <a:t>MPD bitrate</a:t>
                </a:r>
              </a:p>
              <a:p>
                <a:pPr lvl="1"/>
                <a:r>
                  <a:rPr lang="en-US" altLang="ko-KR" dirty="0"/>
                  <a:t>[ 200, 400, 600, 800, 1000, 1200, 1400, 1600, 1800, 2000, 2200, 2400, 2600, 2800, 3000 ] kbps</a:t>
                </a:r>
              </a:p>
              <a:p>
                <a:r>
                  <a:rPr lang="en-US" altLang="ko-KR" dirty="0"/>
                  <a:t>Request bitrate</a:t>
                </a:r>
              </a:p>
              <a:p>
                <a:pPr lvl="1"/>
                <a:r>
                  <a:rPr lang="en-US" altLang="ko-KR" dirty="0"/>
                  <a:t>3000 kbps</a:t>
                </a:r>
              </a:p>
              <a:p>
                <a:r>
                  <a:rPr lang="en-US" altLang="ko-KR" dirty="0"/>
                  <a:t>Bandwidth</a:t>
                </a:r>
              </a:p>
              <a:p>
                <a:pPr lvl="1"/>
                <a:r>
                  <a:rPr lang="en-US" altLang="ko-KR" dirty="0"/>
                  <a:t>Traffic control: “</a:t>
                </a:r>
                <a:r>
                  <a:rPr lang="en-US" altLang="ko-KR" dirty="0" err="1"/>
                  <a:t>Wondershaper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Uplink: 100,000</a:t>
                </a:r>
              </a:p>
              <a:p>
                <a:pPr lvl="2"/>
                <a:r>
                  <a:rPr lang="en-US" altLang="ko-KR" dirty="0"/>
                  <a:t>Downlink: 13,000 </a:t>
                </a:r>
              </a:p>
              <a:p>
                <a:pPr lvl="1"/>
                <a:r>
                  <a:rPr lang="en-US" altLang="ko-KR" dirty="0"/>
                  <a:t>Curve-fitting: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8196.5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*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0.0047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RSSI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 err="1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9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Time</a:t>
                </a:r>
              </a:p>
              <a:p>
                <a:pPr lvl="1"/>
                <a:r>
                  <a:rPr lang="en-US" altLang="ko-KR" dirty="0"/>
                  <a:t>Timeslot: 1.0 sec</a:t>
                </a:r>
              </a:p>
              <a:p>
                <a:pPr lvl="1"/>
                <a:r>
                  <a:rPr lang="en-US" altLang="ko-KR" dirty="0"/>
                  <a:t>Segment length: 2.0 sec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Buffer</a:t>
                </a:r>
              </a:p>
              <a:p>
                <a:pPr lvl="1"/>
                <a:r>
                  <a:rPr lang="en-US" altLang="ko-KR" dirty="0"/>
                  <a:t>Using cubic function</a:t>
                </a:r>
              </a:p>
              <a:p>
                <a:pPr lvl="1"/>
                <a:r>
                  <a:rPr lang="en-US" altLang="ko-KR" dirty="0"/>
                  <a:t>Threshold: 9.0 sec</a:t>
                </a:r>
              </a:p>
              <a:p>
                <a:pPr lvl="1"/>
                <a:r>
                  <a:rPr lang="en-US" altLang="ko-KR" dirty="0"/>
                  <a:t>Parameter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1439</m:t>
                    </m:r>
                  </m:oMath>
                </a14:m>
                <a:endParaRPr lang="en-US" altLang="ko-KR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02866</m:t>
                    </m:r>
                  </m:oMath>
                </a14:m>
                <a:endParaRPr lang="en-US" altLang="ko-KR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02828</m:t>
                    </m:r>
                  </m:oMath>
                </a14:m>
                <a:endParaRPr lang="en-US" altLang="ko-KR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005873</m:t>
                    </m:r>
                  </m:oMath>
                </a14:m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r>
                  <a:rPr lang="en-US" altLang="ko-KR" dirty="0"/>
                  <a:t>Lambda termination condition</a:t>
                </a:r>
              </a:p>
              <a:p>
                <a:pPr lvl="1"/>
                <a:r>
                  <a:rPr lang="en-US" altLang="ko-KR" dirty="0"/>
                  <a:t>0.00001</a:t>
                </a:r>
              </a:p>
              <a:p>
                <a:endParaRPr lang="en-US" altLang="ko-KR" dirty="0" err="1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74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Situation</a:t>
            </a:r>
          </a:p>
          <a:p>
            <a:pPr lvl="1"/>
            <a:r>
              <a:rPr lang="en-US" altLang="ko-KR" dirty="0"/>
              <a:t>Three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57EF45-61E7-4331-8257-0514CE8961F8}"/>
              </a:ext>
            </a:extLst>
          </p:cNvPr>
          <p:cNvCxnSpPr/>
          <p:nvPr/>
        </p:nvCxnSpPr>
        <p:spPr bwMode="auto">
          <a:xfrm>
            <a:off x="3059832" y="1844824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6D3A8E-25E2-4817-81AD-96F72E2C772C}"/>
              </a:ext>
            </a:extLst>
          </p:cNvPr>
          <p:cNvCxnSpPr/>
          <p:nvPr/>
        </p:nvCxnSpPr>
        <p:spPr bwMode="auto">
          <a:xfrm>
            <a:off x="6012160" y="1844824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68D78B-9EFE-4AC1-A470-B61712C37B34}"/>
              </a:ext>
            </a:extLst>
          </p:cNvPr>
          <p:cNvSpPr txBox="1"/>
          <p:nvPr/>
        </p:nvSpPr>
        <p:spPr bwMode="auto">
          <a:xfrm>
            <a:off x="971600" y="1844824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(4 / 0)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9C62B-7DE0-48A9-B6E2-E087E3C69C0D}"/>
              </a:ext>
            </a:extLst>
          </p:cNvPr>
          <p:cNvSpPr txBox="1"/>
          <p:nvPr/>
        </p:nvSpPr>
        <p:spPr bwMode="auto">
          <a:xfrm>
            <a:off x="4157355" y="1844824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(3 / 1)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C5777-5523-4AE6-B925-12953244BBBB}"/>
              </a:ext>
            </a:extLst>
          </p:cNvPr>
          <p:cNvSpPr txBox="1"/>
          <p:nvPr/>
        </p:nvSpPr>
        <p:spPr bwMode="auto">
          <a:xfrm>
            <a:off x="7166510" y="1746897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(2 / 2)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pic>
        <p:nvPicPr>
          <p:cNvPr id="10" name="Picture 8" descr="C:\Users\dream\Desktop\ap.png">
            <a:extLst>
              <a:ext uri="{FF2B5EF4-FFF2-40B4-BE49-F238E27FC236}">
                <a16:creationId xmlns:a16="http://schemas.microsoft.com/office/drawing/2014/main" id="{86FF9E4C-3805-4A0D-9C92-67D36136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ream\Desktop\client.png">
            <a:extLst>
              <a:ext uri="{FF2B5EF4-FFF2-40B4-BE49-F238E27FC236}">
                <a16:creationId xmlns:a16="http://schemas.microsoft.com/office/drawing/2014/main" id="{614CB320-FD99-4644-84DF-8194FF52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2492896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ream\Desktop\ap.png">
            <a:extLst>
              <a:ext uri="{FF2B5EF4-FFF2-40B4-BE49-F238E27FC236}">
                <a16:creationId xmlns:a16="http://schemas.microsoft.com/office/drawing/2014/main" id="{C4167D0A-9167-4037-98C5-DC715949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02" y="3644900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dream\Desktop\client.png">
            <a:extLst>
              <a:ext uri="{FF2B5EF4-FFF2-40B4-BE49-F238E27FC236}">
                <a16:creationId xmlns:a16="http://schemas.microsoft.com/office/drawing/2014/main" id="{0C47E6F9-BEED-4E04-9E03-D3E02DC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02" y="2492896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dream\Desktop\client.png">
            <a:extLst>
              <a:ext uri="{FF2B5EF4-FFF2-40B4-BE49-F238E27FC236}">
                <a16:creationId xmlns:a16="http://schemas.microsoft.com/office/drawing/2014/main" id="{493C83ED-B931-44D7-B713-398E64909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8713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dream\Desktop\client.png">
            <a:extLst>
              <a:ext uri="{FF2B5EF4-FFF2-40B4-BE49-F238E27FC236}">
                <a16:creationId xmlns:a16="http://schemas.microsoft.com/office/drawing/2014/main" id="{970B8F30-1E2D-43CF-B252-9432C0E0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22" y="5098713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AE2A2F7-8532-4E5C-B6D1-203332471352}"/>
              </a:ext>
            </a:extLst>
          </p:cNvPr>
          <p:cNvSpPr/>
          <p:nvPr/>
        </p:nvSpPr>
        <p:spPr>
          <a:xfrm rot="10800000">
            <a:off x="453093" y="3104559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9A5592E6-3943-4E62-99BF-DB85DA08E425}"/>
              </a:ext>
            </a:extLst>
          </p:cNvPr>
          <p:cNvSpPr/>
          <p:nvPr/>
        </p:nvSpPr>
        <p:spPr>
          <a:xfrm rot="8100000">
            <a:off x="1063543" y="3054474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678AADA9-0901-46F1-BDCA-7B5599868C29}"/>
              </a:ext>
            </a:extLst>
          </p:cNvPr>
          <p:cNvSpPr/>
          <p:nvPr/>
        </p:nvSpPr>
        <p:spPr>
          <a:xfrm rot="13898570">
            <a:off x="1401975" y="2824459"/>
            <a:ext cx="234000" cy="12960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271E5FFE-DE48-481F-BCEB-A2E3A1D1D682}"/>
              </a:ext>
            </a:extLst>
          </p:cNvPr>
          <p:cNvSpPr/>
          <p:nvPr/>
        </p:nvSpPr>
        <p:spPr>
          <a:xfrm rot="10800000">
            <a:off x="2273586" y="3189476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FA557C45-7495-404E-B708-22DC8DE0553E}"/>
              </a:ext>
            </a:extLst>
          </p:cNvPr>
          <p:cNvSpPr/>
          <p:nvPr/>
        </p:nvSpPr>
        <p:spPr>
          <a:xfrm>
            <a:off x="473119" y="4519216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F5801DA9-0EE9-4429-847B-31EF0710AE38}"/>
              </a:ext>
            </a:extLst>
          </p:cNvPr>
          <p:cNvSpPr/>
          <p:nvPr/>
        </p:nvSpPr>
        <p:spPr>
          <a:xfrm rot="18000000">
            <a:off x="1458085" y="4117141"/>
            <a:ext cx="234633" cy="12960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47630FCE-3F81-4E13-8701-865FBF7B05ED}"/>
              </a:ext>
            </a:extLst>
          </p:cNvPr>
          <p:cNvSpPr/>
          <p:nvPr/>
        </p:nvSpPr>
        <p:spPr>
          <a:xfrm>
            <a:off x="2273586" y="4623650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FA7035B9-8B9B-4573-BBF4-0ACD218191A9}"/>
              </a:ext>
            </a:extLst>
          </p:cNvPr>
          <p:cNvSpPr/>
          <p:nvPr/>
        </p:nvSpPr>
        <p:spPr>
          <a:xfrm rot="3807265">
            <a:off x="989885" y="4819762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4" name="Picture 8" descr="C:\Users\dream\Desktop\ap.png">
            <a:extLst>
              <a:ext uri="{FF2B5EF4-FFF2-40B4-BE49-F238E27FC236}">
                <a16:creationId xmlns:a16="http://schemas.microsoft.com/office/drawing/2014/main" id="{66B0D799-010A-43CB-8673-17C5D35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16" y="3644900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dream\Desktop\client.png">
            <a:extLst>
              <a:ext uri="{FF2B5EF4-FFF2-40B4-BE49-F238E27FC236}">
                <a16:creationId xmlns:a16="http://schemas.microsoft.com/office/drawing/2014/main" id="{FD443944-8474-4AD3-A06D-B1056989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90" y="2492896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dream\Desktop\ap.png">
            <a:extLst>
              <a:ext uri="{FF2B5EF4-FFF2-40B4-BE49-F238E27FC236}">
                <a16:creationId xmlns:a16="http://schemas.microsoft.com/office/drawing/2014/main" id="{68FB7E71-FB28-48AA-9701-CFEAEFEC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05" y="3644900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dream\Desktop\client.png">
            <a:extLst>
              <a:ext uri="{FF2B5EF4-FFF2-40B4-BE49-F238E27FC236}">
                <a16:creationId xmlns:a16="http://schemas.microsoft.com/office/drawing/2014/main" id="{CCA50172-9C77-4F6B-902B-2D7D4ADD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05" y="2492896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dream\Desktop\client.png">
            <a:extLst>
              <a:ext uri="{FF2B5EF4-FFF2-40B4-BE49-F238E27FC236}">
                <a16:creationId xmlns:a16="http://schemas.microsoft.com/office/drawing/2014/main" id="{626D1DFE-41AF-4A3E-B5F2-224254DA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03" y="5098713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dream\Desktop\client.png">
            <a:extLst>
              <a:ext uri="{FF2B5EF4-FFF2-40B4-BE49-F238E27FC236}">
                <a16:creationId xmlns:a16="http://schemas.microsoft.com/office/drawing/2014/main" id="{FBCDD4D9-0009-4A29-B78F-4C673CDD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25" y="5098713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3AF96296-9F5C-406B-A052-88745B7BCCBD}"/>
              </a:ext>
            </a:extLst>
          </p:cNvPr>
          <p:cNvSpPr/>
          <p:nvPr/>
        </p:nvSpPr>
        <p:spPr>
          <a:xfrm rot="10800000">
            <a:off x="3516096" y="3104559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F31F4611-71AA-48B4-BDC7-A97F9B4AB3CE}"/>
              </a:ext>
            </a:extLst>
          </p:cNvPr>
          <p:cNvSpPr/>
          <p:nvPr/>
        </p:nvSpPr>
        <p:spPr>
          <a:xfrm rot="8100000">
            <a:off x="4126546" y="3054474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3B987F0C-F075-4C13-AB5B-3948138D16BB}"/>
              </a:ext>
            </a:extLst>
          </p:cNvPr>
          <p:cNvSpPr/>
          <p:nvPr/>
        </p:nvSpPr>
        <p:spPr>
          <a:xfrm rot="13898570">
            <a:off x="4464978" y="2824459"/>
            <a:ext cx="234000" cy="12960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8400FD84-BDC9-442C-8D24-0F523E971163}"/>
              </a:ext>
            </a:extLst>
          </p:cNvPr>
          <p:cNvSpPr/>
          <p:nvPr/>
        </p:nvSpPr>
        <p:spPr>
          <a:xfrm rot="10800000">
            <a:off x="5336589" y="3189476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2BEFB026-FFA9-4AC8-86B7-5E8EE67AD143}"/>
              </a:ext>
            </a:extLst>
          </p:cNvPr>
          <p:cNvSpPr/>
          <p:nvPr/>
        </p:nvSpPr>
        <p:spPr>
          <a:xfrm>
            <a:off x="3536122" y="4519216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6B398B0A-5FC4-47DE-B4C6-9260A47571B7}"/>
              </a:ext>
            </a:extLst>
          </p:cNvPr>
          <p:cNvSpPr/>
          <p:nvPr/>
        </p:nvSpPr>
        <p:spPr>
          <a:xfrm rot="3807265">
            <a:off x="4052888" y="4819762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38" name="Picture 8" descr="C:\Users\dream\Desktop\ap.png">
            <a:extLst>
              <a:ext uri="{FF2B5EF4-FFF2-40B4-BE49-F238E27FC236}">
                <a16:creationId xmlns:a16="http://schemas.microsoft.com/office/drawing/2014/main" id="{28D51B68-9D04-4314-8767-D3692BEC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80" y="3732546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dream\Desktop\client.png">
            <a:extLst>
              <a:ext uri="{FF2B5EF4-FFF2-40B4-BE49-F238E27FC236}">
                <a16:creationId xmlns:a16="http://schemas.microsoft.com/office/drawing/2014/main" id="{B2EB9EA5-77E8-45EF-91E9-D3028714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54" y="258054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C:\Users\dream\Desktop\ap.png">
            <a:extLst>
              <a:ext uri="{FF2B5EF4-FFF2-40B4-BE49-F238E27FC236}">
                <a16:creationId xmlns:a16="http://schemas.microsoft.com/office/drawing/2014/main" id="{407A89C1-7128-4FA2-99D6-871482D6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69" y="3732546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:a16="http://schemas.microsoft.com/office/drawing/2014/main" id="{06CE44FA-1E4E-42ED-8670-1EFFCD78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69" y="258054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>
            <a:extLst>
              <a:ext uri="{FF2B5EF4-FFF2-40B4-BE49-F238E27FC236}">
                <a16:creationId xmlns:a16="http://schemas.microsoft.com/office/drawing/2014/main" id="{D34B041F-C60D-4D78-90A9-BDD1DA64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67" y="5186359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dream\Desktop\client.png">
            <a:extLst>
              <a:ext uri="{FF2B5EF4-FFF2-40B4-BE49-F238E27FC236}">
                <a16:creationId xmlns:a16="http://schemas.microsoft.com/office/drawing/2014/main" id="{AF11C3AE-4825-48DF-AEB0-04B40E51F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089" y="5186359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F51BED5D-4E64-4BF3-9421-59D9D62DC2B3}"/>
              </a:ext>
            </a:extLst>
          </p:cNvPr>
          <p:cNvSpPr/>
          <p:nvPr/>
        </p:nvSpPr>
        <p:spPr>
          <a:xfrm rot="10800000">
            <a:off x="6508060" y="3192205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FD164CCC-9204-43EB-B004-479EB31D2B24}"/>
              </a:ext>
            </a:extLst>
          </p:cNvPr>
          <p:cNvSpPr/>
          <p:nvPr/>
        </p:nvSpPr>
        <p:spPr>
          <a:xfrm rot="8100000">
            <a:off x="7118510" y="3142120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화살표: 위쪽 47">
            <a:extLst>
              <a:ext uri="{FF2B5EF4-FFF2-40B4-BE49-F238E27FC236}">
                <a16:creationId xmlns:a16="http://schemas.microsoft.com/office/drawing/2014/main" id="{94F121AC-5F3C-4C40-A60F-217181AB82AF}"/>
              </a:ext>
            </a:extLst>
          </p:cNvPr>
          <p:cNvSpPr/>
          <p:nvPr/>
        </p:nvSpPr>
        <p:spPr>
          <a:xfrm>
            <a:off x="6528086" y="4606862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8096897C-3A40-4856-8305-7FE86D38E489}"/>
              </a:ext>
            </a:extLst>
          </p:cNvPr>
          <p:cNvSpPr/>
          <p:nvPr/>
        </p:nvSpPr>
        <p:spPr>
          <a:xfrm rot="3807265">
            <a:off x="7044852" y="4907408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B8793A94-798F-41A5-8CD5-185402F8B2BC}"/>
              </a:ext>
            </a:extLst>
          </p:cNvPr>
          <p:cNvSpPr/>
          <p:nvPr/>
        </p:nvSpPr>
        <p:spPr>
          <a:xfrm>
            <a:off x="5324466" y="4521102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AE9E1B06-301E-4AD5-B6A6-89FE1F069413}"/>
              </a:ext>
            </a:extLst>
          </p:cNvPr>
          <p:cNvSpPr/>
          <p:nvPr/>
        </p:nvSpPr>
        <p:spPr>
          <a:xfrm rot="18000000">
            <a:off x="4856099" y="4824905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9617067B-EB1C-4F40-9A0F-A15BC518F415}"/>
              </a:ext>
            </a:extLst>
          </p:cNvPr>
          <p:cNvSpPr/>
          <p:nvPr/>
        </p:nvSpPr>
        <p:spPr>
          <a:xfrm rot="10800000">
            <a:off x="8295625" y="3205634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8C15D245-C6C7-40E2-9503-9DA3B77498BE}"/>
              </a:ext>
            </a:extLst>
          </p:cNvPr>
          <p:cNvSpPr/>
          <p:nvPr/>
        </p:nvSpPr>
        <p:spPr>
          <a:xfrm>
            <a:off x="8315651" y="4620291"/>
            <a:ext cx="234633" cy="40011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F3C48EAD-FA01-4FCC-A8EB-35BC897DCB92}"/>
              </a:ext>
            </a:extLst>
          </p:cNvPr>
          <p:cNvSpPr/>
          <p:nvPr/>
        </p:nvSpPr>
        <p:spPr>
          <a:xfrm rot="18000000">
            <a:off x="7792078" y="4927345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2B5D716F-C651-4460-9459-5262FD1F4370}"/>
              </a:ext>
            </a:extLst>
          </p:cNvPr>
          <p:cNvSpPr/>
          <p:nvPr/>
        </p:nvSpPr>
        <p:spPr>
          <a:xfrm rot="13884608">
            <a:off x="7739647" y="3147734"/>
            <a:ext cx="165946" cy="282982"/>
          </a:xfrm>
          <a:prstGeom prst="up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8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597B0C9-E3F7-44D2-941B-BFA8B73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860675"/>
            <a:ext cx="8305800" cy="147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000" dirty="0"/>
              <a:t>Experimental Results</a:t>
            </a:r>
            <a:br>
              <a:rPr lang="en-US" altLang="ko-KR" sz="4000" kern="0" dirty="0"/>
            </a:br>
            <a:br>
              <a:rPr lang="en-US" altLang="ko-KR" sz="4000" kern="0" dirty="0"/>
            </a:br>
            <a:r>
              <a:rPr lang="en-US" altLang="ko-KR" sz="2400" kern="0" dirty="0">
                <a:solidFill>
                  <a:schemeClr val="tx1"/>
                </a:solidFill>
                <a:effectLst/>
              </a:rPr>
              <a:t>Performance Verification of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7656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66F0EB-13EF-46C2-98F0-472BE277E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31211"/>
              </p:ext>
            </p:extLst>
          </p:nvPr>
        </p:nvGraphicFramePr>
        <p:xfrm>
          <a:off x="1619672" y="1484784"/>
          <a:ext cx="5909705" cy="2125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 </a:t>
                      </a:r>
                      <a:r>
                        <a:rPr lang="en-US" altLang="ko-KR" sz="1400" u="none" strike="noStrike" dirty="0">
                          <a:effectLst/>
                        </a:rPr>
                        <a:t>(4 / 0)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1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r>
                        <a:rPr lang="en-US" altLang="ko-KR" sz="1400" u="none" strike="noStrike" dirty="0">
                          <a:effectLst/>
                        </a:rPr>
                        <a:t>68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1611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122.10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120.68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2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29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06.75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611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111.95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106.75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61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34.22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655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129.34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1661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134.22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11.17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113.05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1643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111.17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19.38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120.63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1641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119.38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7AB184-9350-401E-9634-5F6FDE383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893068"/>
              </p:ext>
            </p:extLst>
          </p:nvPr>
        </p:nvGraphicFramePr>
        <p:xfrm>
          <a:off x="1619672" y="4149080"/>
          <a:ext cx="5909705" cy="2125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 </a:t>
                      </a:r>
                      <a:r>
                        <a:rPr lang="en-US" altLang="ko-KR" sz="1400" u="none" strike="noStrike" dirty="0">
                          <a:effectLst/>
                        </a:rPr>
                        <a:t>(4 / 0)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1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2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3.97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43.53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3.97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3.94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3.94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1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state (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/>
              <a:t>: consumed, </a:t>
            </a:r>
            <a:r>
              <a:rPr lang="en-US" altLang="ko-KR" dirty="0">
                <a:solidFill>
                  <a:schemeClr val="accent2"/>
                </a:solidFill>
              </a:rPr>
              <a:t>-</a:t>
            </a:r>
            <a:r>
              <a:rPr lang="en-US" altLang="ko-KR" dirty="0"/>
              <a:t>: received)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30822A7-29D5-4ABA-80D3-4A7D77089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43683"/>
              </p:ext>
            </p:extLst>
          </p:nvPr>
        </p:nvGraphicFramePr>
        <p:xfrm>
          <a:off x="6804488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33B7083-765B-4062-8A36-5481290FF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39479"/>
              </p:ext>
            </p:extLst>
          </p:nvPr>
        </p:nvGraphicFramePr>
        <p:xfrm>
          <a:off x="2827401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FF553E2-8A0C-4498-A1C5-1D536B1AC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19485"/>
              </p:ext>
            </p:extLst>
          </p:nvPr>
        </p:nvGraphicFramePr>
        <p:xfrm>
          <a:off x="836453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AB8345B-ECC7-4FE1-A580-2A34A71AA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442478"/>
              </p:ext>
            </p:extLst>
          </p:nvPr>
        </p:nvGraphicFramePr>
        <p:xfrm>
          <a:off x="4818109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410E224-DCAE-4EDF-A766-4AA209F26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417988"/>
              </p:ext>
            </p:extLst>
          </p:nvPr>
        </p:nvGraphicFramePr>
        <p:xfrm>
          <a:off x="827824" y="335703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1203DE9A-148B-42CE-B546-A82015F9F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70499"/>
              </p:ext>
            </p:extLst>
          </p:nvPr>
        </p:nvGraphicFramePr>
        <p:xfrm>
          <a:off x="4854092" y="335703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AE44ED5B-D4B0-4956-98DC-86FD9F51C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957355"/>
              </p:ext>
            </p:extLst>
          </p:nvPr>
        </p:nvGraphicFramePr>
        <p:xfrm>
          <a:off x="6844800" y="3370613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7E6FD1A-8391-4FD2-A7D2-FC695AA09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570625"/>
              </p:ext>
            </p:extLst>
          </p:nvPr>
        </p:nvGraphicFramePr>
        <p:xfrm>
          <a:off x="2844048" y="335679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1864E-5FEB-41A4-B67E-09ACE7A9821A}"/>
              </a:ext>
            </a:extLst>
          </p:cNvPr>
          <p:cNvSpPr txBox="1"/>
          <p:nvPr/>
        </p:nvSpPr>
        <p:spPr bwMode="auto">
          <a:xfrm>
            <a:off x="-23931" y="2272906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(4 / 0)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DF6CF-636B-4AC0-9CDB-813BF0641BE3}"/>
              </a:ext>
            </a:extLst>
          </p:cNvPr>
          <p:cNvSpPr txBox="1"/>
          <p:nvPr/>
        </p:nvSpPr>
        <p:spPr bwMode="auto">
          <a:xfrm>
            <a:off x="-32687" y="3942711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(3 / 1)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FFA4A52-9D39-4668-93D2-2B03141D7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985544"/>
              </p:ext>
            </p:extLst>
          </p:nvPr>
        </p:nvGraphicFramePr>
        <p:xfrm>
          <a:off x="827584" y="498555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EC67F504-37FC-4FB3-BC55-B4FA50136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69384"/>
              </p:ext>
            </p:extLst>
          </p:nvPr>
        </p:nvGraphicFramePr>
        <p:xfrm>
          <a:off x="2844048" y="50133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E113818F-ADB9-4E0A-8472-420F31224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50752"/>
              </p:ext>
            </p:extLst>
          </p:nvPr>
        </p:nvGraphicFramePr>
        <p:xfrm>
          <a:off x="4860032" y="498555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60D5542B-F581-4815-B8BE-527EB8475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75269"/>
              </p:ext>
            </p:extLst>
          </p:nvPr>
        </p:nvGraphicFramePr>
        <p:xfrm>
          <a:off x="6897424" y="50131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601738E-79E6-4766-9968-CEBBC01631AF}"/>
              </a:ext>
            </a:extLst>
          </p:cNvPr>
          <p:cNvSpPr txBox="1"/>
          <p:nvPr/>
        </p:nvSpPr>
        <p:spPr bwMode="auto">
          <a:xfrm>
            <a:off x="-23931" y="5549170"/>
            <a:ext cx="8515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(2 / 2)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7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17032</TotalTime>
  <Words>814</Words>
  <Application>Microsoft Office PowerPoint</Application>
  <PresentationFormat>화면 슬라이드 쇼(4:3)</PresentationFormat>
  <Paragraphs>425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2020-06-11</vt:lpstr>
      <vt:lpstr>Contents</vt:lpstr>
      <vt:lpstr>PowerPoint 프레젠테이션</vt:lpstr>
      <vt:lpstr>Experimental Environment</vt:lpstr>
      <vt:lpstr>Experimental Environment</vt:lpstr>
      <vt:lpstr>Experimental Environment</vt:lpstr>
      <vt:lpstr>PowerPoint 프레젠테이션</vt:lpstr>
      <vt:lpstr>Performance Verification of Proposed system</vt:lpstr>
      <vt:lpstr>Performance Verification of Proposed system</vt:lpstr>
      <vt:lpstr>PowerPoint 프레젠테이션</vt:lpstr>
      <vt:lpstr>Performance Comparison with Other Algorithms</vt:lpstr>
      <vt:lpstr>Performance Comparison with Other Algorithms</vt:lpstr>
      <vt:lpstr>Performance Verification of Proposed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830</cp:revision>
  <dcterms:created xsi:type="dcterms:W3CDTF">2020-01-02T02:20:46Z</dcterms:created>
  <dcterms:modified xsi:type="dcterms:W3CDTF">2020-06-11T04:53:43Z</dcterms:modified>
</cp:coreProperties>
</file>