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2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55" d="100"/>
          <a:sy n="55" d="100"/>
        </p:scale>
        <p:origin x="14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이론적으로 돼있는 것 구현하기가 쉽지 않음</a:t>
            </a:r>
            <a:endParaRPr lang="en-US" altLang="ko-KR" dirty="0" smtClean="0"/>
          </a:p>
          <a:p>
            <a:r>
              <a:rPr lang="ko-KR" altLang="en-US" dirty="0" smtClean="0"/>
              <a:t>이 알고리즘은 실제로 구현된 오픈 소스도 있어 테스트 하겠다는 식으로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WBest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92826"/>
            <a:ext cx="5764321" cy="4586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568" y="5678906"/>
            <a:ext cx="8351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en-US" altLang="ko-KR" sz="1600" b="1" dirty="0" err="1" smtClean="0"/>
              <a:t>WBest</a:t>
            </a:r>
            <a:r>
              <a:rPr lang="en-US" altLang="ko-KR" sz="1600" b="1" dirty="0"/>
              <a:t>: a Bandwidth Estimation Tool for IEEE 802.11 Wireless </a:t>
            </a:r>
            <a:r>
              <a:rPr lang="en-US" altLang="ko-KR" sz="1600" b="1" dirty="0" smtClean="0"/>
              <a:t>Networks 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28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81647</TotalTime>
  <Words>32</Words>
  <Application>Microsoft Office PowerPoint</Application>
  <PresentationFormat>화면 슬라이드 쇼(4:3)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pres</vt:lpstr>
      <vt:lpstr>WBest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5132</cp:revision>
  <cp:lastPrinted>2018-08-16T16:32:18Z</cp:lastPrinted>
  <dcterms:created xsi:type="dcterms:W3CDTF">2010-07-29T14:05:23Z</dcterms:created>
  <dcterms:modified xsi:type="dcterms:W3CDTF">2018-12-10T15:46:08Z</dcterms:modified>
</cp:coreProperties>
</file>