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926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95" d="100"/>
          <a:sy n="95" d="100"/>
        </p:scale>
        <p:origin x="36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1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Single path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Multi path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0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115441</TotalTime>
  <Words>10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8848</cp:revision>
  <cp:lastPrinted>2018-08-16T16:32:18Z</cp:lastPrinted>
  <dcterms:created xsi:type="dcterms:W3CDTF">2010-07-29T14:05:23Z</dcterms:created>
  <dcterms:modified xsi:type="dcterms:W3CDTF">2019-11-11T01:09:40Z</dcterms:modified>
</cp:coreProperties>
</file>