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611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3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6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MAC </a:t>
            </a:r>
            <a:r>
              <a:rPr kumimoji="0" lang="ko-KR" altLang="en-US" kern="0" dirty="0" smtClean="0">
                <a:sym typeface="굴림" pitchFamily="50" charset="-127"/>
              </a:rPr>
              <a:t>레이어는 다음 시간에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Fading -&gt; </a:t>
            </a:r>
            <a:r>
              <a:rPr kumimoji="0" lang="ko-KR" altLang="en-US" kern="0" dirty="0" smtClean="0">
                <a:sym typeface="굴림" pitchFamily="50" charset="-127"/>
              </a:rPr>
              <a:t>시간에 따라 신호세기가 자주 변하는 현상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Shadowing</a:t>
            </a:r>
            <a:r>
              <a:rPr kumimoji="0" lang="en-US" altLang="ko-KR" kern="0" baseline="0" dirty="0" smtClean="0">
                <a:sym typeface="굴림" pitchFamily="50" charset="-127"/>
              </a:rPr>
              <a:t> -&gt; </a:t>
            </a:r>
            <a:r>
              <a:rPr kumimoji="0" lang="ko-KR" altLang="en-US" kern="0" baseline="0" dirty="0" smtClean="0">
                <a:sym typeface="굴림" pitchFamily="50" charset="-127"/>
              </a:rPr>
              <a:t>전파가 산이나 건물들에 막혀서 전달되지 않는 경우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6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Wireless node</a:t>
            </a:r>
            <a:r>
              <a:rPr kumimoji="0" lang="ko-KR" altLang="en-US" kern="0" dirty="0" smtClean="0">
                <a:sym typeface="굴림" pitchFamily="50" charset="-127"/>
              </a:rPr>
              <a:t>의 예시</a:t>
            </a:r>
            <a:r>
              <a:rPr kumimoji="0" lang="ko-KR" altLang="en-US" kern="0" baseline="0" dirty="0" smtClean="0">
                <a:sym typeface="굴림" pitchFamily="50" charset="-127"/>
              </a:rPr>
              <a:t> 센서들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고정 돼있으면서 무선으로 통신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Mobile node</a:t>
            </a:r>
            <a:r>
              <a:rPr kumimoji="0" lang="ko-KR" altLang="en-US" kern="0" baseline="0" dirty="0" smtClean="0">
                <a:sym typeface="굴림" pitchFamily="50" charset="-127"/>
              </a:rPr>
              <a:t>의 예시 노트북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움직일 수 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하지만 유선 네트워크를 사용할 수 있음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87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성능에 제약이 많아서 절대 원형 형태로 신호가 전파될 수 없다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Fading</a:t>
            </a:r>
            <a:r>
              <a:rPr kumimoji="0" lang="ko-KR" altLang="en-US" kern="0" dirty="0" smtClean="0">
                <a:sym typeface="굴림" pitchFamily="50" charset="-127"/>
              </a:rPr>
              <a:t> 말로 설명하고 넘기기</a:t>
            </a:r>
            <a:r>
              <a:rPr kumimoji="0" lang="en-US" altLang="ko-KR" kern="0" dirty="0" smtClean="0">
                <a:sym typeface="굴림" pitchFamily="50" charset="-127"/>
              </a:rPr>
              <a:t>(PT</a:t>
            </a:r>
            <a:r>
              <a:rPr kumimoji="0" lang="ko-KR" altLang="en-US" kern="0" dirty="0" smtClean="0">
                <a:sym typeface="굴림" pitchFamily="50" charset="-127"/>
              </a:rPr>
              <a:t> 양 너무 많이 나옴</a:t>
            </a:r>
            <a:r>
              <a:rPr kumimoji="0" lang="en-US" altLang="ko-KR" kern="0" dirty="0" smtClean="0">
                <a:sym typeface="굴림" pitchFamily="50" charset="-127"/>
              </a:rPr>
              <a:t>)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Local shadowing: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전파가 산이나 건물들에 막혀서 전달이 잘 안됨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Multi path: </a:t>
            </a:r>
            <a:r>
              <a:rPr kumimoji="0" lang="ko-KR" altLang="en-US" kern="0" baseline="0" dirty="0" smtClean="0">
                <a:sym typeface="굴림" pitchFamily="50" charset="-127"/>
              </a:rPr>
              <a:t>멀티 패스 컴포넌트들이 임의의 위상과 진폭을 가짐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Mobility: </a:t>
            </a:r>
            <a:r>
              <a:rPr kumimoji="0" lang="ko-KR" altLang="en-US" kern="0" baseline="0" dirty="0" smtClean="0">
                <a:sym typeface="굴림" pitchFamily="50" charset="-127"/>
              </a:rPr>
              <a:t>도플러 효과 물체와 움직이는 대상 사이의 속도 차로 인함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신호 채널 대역폭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신호 및 채널의 대역폭 크기 차이에 따라</a:t>
            </a:r>
            <a:r>
              <a:rPr lang="en-US" altLang="ko-KR" dirty="0" smtClean="0"/>
              <a:t>, Flat fading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Frequency Selective</a:t>
            </a:r>
            <a:r>
              <a:rPr lang="en-US" altLang="ko-KR" baseline="0" dirty="0" smtClean="0"/>
              <a:t> Fading</a:t>
            </a:r>
            <a:r>
              <a:rPr kumimoji="1" lang="ko-KR" altLang="en-US" sz="1200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유발</a:t>
            </a:r>
            <a:endParaRPr kumimoji="1" lang="en-US" altLang="ko-KR" sz="1200" u="none" strike="noStrike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http://www.ktword.co.kr/abbr_view.php?m_temp1=3889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0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Slow</a:t>
            </a:r>
            <a:r>
              <a:rPr kumimoji="0" lang="en-US" altLang="ko-KR" kern="0" baseline="0" dirty="0" smtClean="0">
                <a:sym typeface="굴림" pitchFamily="50" charset="-127"/>
              </a:rPr>
              <a:t> fading</a:t>
            </a:r>
            <a:r>
              <a:rPr kumimoji="0" lang="ko-KR" altLang="en-US" kern="0" baseline="0" dirty="0" smtClean="0">
                <a:sym typeface="굴림" pitchFamily="50" charset="-127"/>
              </a:rPr>
              <a:t>에 </a:t>
            </a:r>
            <a:r>
              <a:rPr kumimoji="0" lang="ko-KR" altLang="en-US" kern="0" baseline="0" dirty="0" err="1" smtClean="0">
                <a:sym typeface="굴림" pitchFamily="50" charset="-127"/>
              </a:rPr>
              <a:t>레일리히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err="1" smtClean="0">
                <a:sym typeface="굴림" pitchFamily="50" charset="-127"/>
              </a:rPr>
              <a:t>라이시안</a:t>
            </a:r>
            <a:r>
              <a:rPr kumimoji="0" lang="ko-KR" altLang="en-US" kern="0" baseline="0" dirty="0" smtClean="0">
                <a:sym typeface="굴림" pitchFamily="50" charset="-127"/>
              </a:rPr>
              <a:t> 분포 확률 해석</a:t>
            </a:r>
            <a:r>
              <a:rPr kumimoji="0" lang="en-US" altLang="ko-KR" kern="0" baseline="0" dirty="0" smtClean="0">
                <a:sym typeface="굴림" pitchFamily="50" charset="-127"/>
              </a:rPr>
              <a:t>(</a:t>
            </a:r>
            <a:r>
              <a:rPr kumimoji="0" lang="ko-KR" altLang="en-US" kern="0" baseline="0" dirty="0" smtClean="0">
                <a:sym typeface="굴림" pitchFamily="50" charset="-127"/>
              </a:rPr>
              <a:t>말로 설명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http://www.ktword.co.kr/abbr_view.php?m_temp1=3889</a:t>
            </a:r>
          </a:p>
          <a:p>
            <a:pPr>
              <a:defRPr/>
            </a:pPr>
            <a:r>
              <a:rPr kumimoji="0" lang="ko-KR" altLang="en-US" b="1" kern="0" baseline="0" dirty="0" smtClean="0">
                <a:sym typeface="굴림" pitchFamily="50" charset="-127"/>
              </a:rPr>
              <a:t>상관 시간 심볼 시간이 먼지</a:t>
            </a:r>
            <a:r>
              <a:rPr kumimoji="0" lang="en-US" altLang="ko-KR" b="1" kern="0" baseline="0" dirty="0" smtClean="0">
                <a:sym typeface="굴림" pitchFamily="50" charset="-127"/>
              </a:rPr>
              <a:t>?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2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아날로그 변조</a:t>
            </a:r>
            <a:r>
              <a:rPr kumimoji="0" lang="en-US" altLang="ko-KR" b="0" kern="0" dirty="0" smtClean="0">
                <a:sym typeface="굴림" pitchFamily="50" charset="-127"/>
              </a:rPr>
              <a:t>: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아날로그 데이터의 진폭에 따라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반송파의</a:t>
            </a:r>
            <a:r>
              <a:rPr kumimoji="0" lang="ko-KR" altLang="en-US" b="0" kern="0" baseline="0" dirty="0" smtClean="0">
                <a:sym typeface="굴림" pitchFamily="50" charset="-127"/>
              </a:rPr>
              <a:t> 진폭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주파수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위상을 변형시킴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디지털 변조</a:t>
            </a:r>
            <a:r>
              <a:rPr kumimoji="0" lang="en-US" altLang="ko-KR" b="0" kern="0" dirty="0" smtClean="0">
                <a:sym typeface="굴림" pitchFamily="50" charset="-127"/>
              </a:rPr>
              <a:t>: bit</a:t>
            </a:r>
            <a:r>
              <a:rPr kumimoji="0" lang="en-US" altLang="ko-KR" b="0" kern="0" baseline="0" dirty="0" smtClean="0">
                <a:sym typeface="굴림" pitchFamily="50" charset="-127"/>
              </a:rPr>
              <a:t> stream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symbol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나열로 나타냄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1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Linear Modulation: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진폭의 변화를 통해 정보를 담음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Angle Modulation: </a:t>
            </a:r>
            <a:r>
              <a:rPr kumimoji="0" lang="ko-KR" altLang="en-US" b="0" kern="0" baseline="0" dirty="0" smtClean="0">
                <a:sym typeface="굴림" pitchFamily="50" charset="-127"/>
              </a:rPr>
              <a:t>진폭은 일정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위상이나 주파수의 변화를 통해 정보를 담음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FM</a:t>
            </a:r>
            <a:r>
              <a:rPr kumimoji="0" lang="ko-KR" altLang="en-US" b="0" kern="0" baseline="0" dirty="0" smtClean="0">
                <a:sym typeface="굴림" pitchFamily="50" charset="-127"/>
              </a:rPr>
              <a:t>에서 미분 식의 의미는 속도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속도는 주파수에 비례해서 이런 식이 나왔다 설명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9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3600" dirty="0" smtClean="0"/>
              <a:t>Wireless Networks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2018-08-24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Digital</a:t>
            </a:r>
            <a:r>
              <a:rPr lang="en-US" altLang="ko-KR" dirty="0" smtClean="0"/>
              <a:t> 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4590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Linear Modulation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AM (Amplitude Modulation)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𝑐𝑜𝑠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𝑡</m:t>
                    </m:r>
                  </m:oMath>
                </a14:m>
                <a:endParaRPr lang="en-US" altLang="ko-KR" sz="2000" b="0" kern="0" dirty="0" smtClean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Angle Modulation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cos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+∅</m:t>
                    </m:r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PM (Phase Modulation) 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𝑚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FM (Frequency Modulation)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𝑑</m:t>
                        </m:r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∅</m:t>
                        </m:r>
                        <m:d>
                          <m:d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𝑑𝑡</m:t>
                        </m:r>
                      </m:den>
                    </m:f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𝑓</m:t>
                        </m:r>
                      </m:sub>
                    </m:sSub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𝑚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4590680"/>
              </a:xfrm>
              <a:prstGeom prst="rect">
                <a:avLst/>
              </a:prstGeom>
              <a:blipFill>
                <a:blip r:embed="rId3"/>
                <a:stretch>
                  <a:fillRect l="-1022" t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7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PHY layer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Background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Analog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Digital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Adaptive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Multi-carrier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Research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Background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Limited radio resources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Less reliable communication channel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Fading, shadowing, background noise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Interference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Mobility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Due to mobility, less reliable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Time-varying wireless environment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Broadcast nature of channel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 access mechanism is required to share the medium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Less secure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Background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601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Wireless != Mobile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Wireless node may be static and fixed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Mobile node may be using a wired networking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Infrastructure vs Ad hoc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Infrastructure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Access point (or base station) as an interface between wireless and (wired) backbone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 hoc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Wireless multi-hop transmission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Peer-to-peer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6" name="Picture 2" descr="IF-Ad-H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08" y="2420888"/>
            <a:ext cx="2880320" cy="145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1640" y="3890256"/>
            <a:ext cx="9270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https://learn.sparkfun.com/tutorials/connectivity-of-the-internet-of-things/infrastructure-and-ad-hoc-networks-</a:t>
            </a:r>
          </a:p>
        </p:txBody>
      </p:sp>
    </p:spTree>
    <p:extLst>
      <p:ext uri="{BB962C8B-B14F-4D97-AF65-F5344CB8AC3E}">
        <p14:creationId xmlns:p14="http://schemas.microsoft.com/office/powerpoint/2010/main" val="6388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Background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Wireless Channel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is a transmission medium for air waves.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has limitations on the performance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Fading, shadowing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Interference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18" y="3282278"/>
            <a:ext cx="281340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5665221"/>
            <a:ext cx="3456384" cy="111657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Background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Statistical Fluctuations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Local-mean power (large scale fading)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Caused by local shadowing effects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Slow variations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Log-term variations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Instantons power (small scale fading)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Fast variations(over short time period and small distances)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Caused by multipath reception, mobility, transmission bandwidth of signal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10" y="1714217"/>
            <a:ext cx="3857625" cy="1685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5776" y="350404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https://www.slideshare.net/vickydone/fading-and-large-scale-fading</a:t>
            </a:r>
          </a:p>
        </p:txBody>
      </p:sp>
    </p:spTree>
    <p:extLst>
      <p:ext uri="{BB962C8B-B14F-4D97-AF65-F5344CB8AC3E}">
        <p14:creationId xmlns:p14="http://schemas.microsoft.com/office/powerpoint/2010/main" val="21608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Background(</a:t>
            </a:r>
            <a:r>
              <a:rPr lang="ko-KR" altLang="en-US" dirty="0" smtClean="0"/>
              <a:t>삭제 고민 중</a:t>
            </a:r>
            <a:r>
              <a:rPr lang="en-US" altLang="ko-KR" dirty="0" smtClean="0"/>
              <a:t>…,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할꺼면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레일리</a:t>
            </a:r>
            <a:r>
              <a:rPr lang="ko-KR" altLang="en-US" dirty="0" smtClean="0"/>
              <a:t> 넣기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Fast &amp; Slow Fading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Fast fading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High Doppler spread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Coherence time &lt; Symbol period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Slow fading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Low Doppler spread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Coherence time &gt; Symbol period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89" y="1613822"/>
            <a:ext cx="4230067" cy="23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75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transmit (analog/digital) message through wireless channel (even wired channel) 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reduce noise and interference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channel assignment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multiplexing or transmission of several messages over a single channel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Analog Modulation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Digital Modulation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Analog 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4590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Linear Modulation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AM (Amplitude Modulation)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𝑐𝑜𝑠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𝑡</m:t>
                    </m:r>
                  </m:oMath>
                </a14:m>
                <a:endParaRPr lang="en-US" altLang="ko-KR" sz="2000" b="0" kern="0" dirty="0" smtClean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Angle Modulation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cos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+∅</m:t>
                    </m:r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PM (Phase Modulation) 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𝑚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FM (Frequency Modulation)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𝑑</m:t>
                        </m:r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∅</m:t>
                        </m:r>
                        <m:d>
                          <m:d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𝑑𝑡</m:t>
                        </m:r>
                      </m:den>
                    </m:f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𝑓</m:t>
                        </m:r>
                      </m:sub>
                    </m:sSub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𝑚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4590680"/>
              </a:xfrm>
              <a:prstGeom prst="rect">
                <a:avLst/>
              </a:prstGeom>
              <a:blipFill>
                <a:blip r:embed="rId3"/>
                <a:stretch>
                  <a:fillRect l="-1022" t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7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69881</TotalTime>
  <Words>495</Words>
  <Application>Microsoft Office PowerPoint</Application>
  <PresentationFormat>화면 슬라이드 쇼(4:3)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Wireless Networks   Jae Jun Ha  Media Computing and Networking Laboratory POSTECH  2018-08-24</vt:lpstr>
      <vt:lpstr>Contents</vt:lpstr>
      <vt:lpstr>Background</vt:lpstr>
      <vt:lpstr>Background</vt:lpstr>
      <vt:lpstr>Background</vt:lpstr>
      <vt:lpstr>Background</vt:lpstr>
      <vt:lpstr>Background(삭제 고민 중…, 만약 할꺼면 레일리 넣기)</vt:lpstr>
      <vt:lpstr>Modulation</vt:lpstr>
      <vt:lpstr>Analog Modulation</vt:lpstr>
      <vt:lpstr>Digital Modulation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3365</cp:revision>
  <cp:lastPrinted>2018-08-16T16:32:18Z</cp:lastPrinted>
  <dcterms:created xsi:type="dcterms:W3CDTF">2010-07-29T14:05:23Z</dcterms:created>
  <dcterms:modified xsi:type="dcterms:W3CDTF">2018-08-22T15:09:06Z</dcterms:modified>
</cp:coreProperties>
</file>