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73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65" d="100"/>
          <a:sy n="65" d="100"/>
        </p:scale>
        <p:origin x="-86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MKP Solutions</a:t>
            </a:r>
          </a:p>
          <a:p>
            <a:pPr lvl="1"/>
            <a:r>
              <a:rPr lang="en-US" altLang="ko-KR" dirty="0" smtClean="0"/>
              <a:t>7UEs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4APs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Greedy: </a:t>
            </a:r>
            <a:r>
              <a:rPr lang="en-US" altLang="ko-KR" dirty="0" smtClean="0"/>
              <a:t>4.48, 0.00076 </a:t>
            </a:r>
            <a:r>
              <a:rPr lang="en-US" altLang="ko-KR" dirty="0" smtClean="0"/>
              <a:t>sec</a:t>
            </a:r>
          </a:p>
          <a:p>
            <a:pPr lvl="2"/>
            <a:r>
              <a:rPr lang="en-US" altLang="ko-KR" dirty="0" smtClean="0"/>
              <a:t>MTHM: </a:t>
            </a:r>
            <a:r>
              <a:rPr lang="en-US" altLang="ko-KR" dirty="0" smtClean="0"/>
              <a:t>4.48, 0.00328 </a:t>
            </a:r>
            <a:r>
              <a:rPr lang="en-US" altLang="ko-KR" dirty="0" smtClean="0"/>
              <a:t>sec </a:t>
            </a:r>
            <a:r>
              <a:rPr lang="en-US" altLang="ko-KR" dirty="0" smtClean="0"/>
              <a:t>(</a:t>
            </a:r>
            <a:r>
              <a:rPr lang="en-US" altLang="ko-KR" dirty="0" smtClean="0"/>
              <a:t>4.3</a:t>
            </a:r>
            <a:r>
              <a:rPr lang="en-US" altLang="ko-KR" dirty="0" smtClean="0"/>
              <a:t> </a:t>
            </a:r>
            <a:r>
              <a:rPr lang="en-US" altLang="ko-KR" dirty="0" smtClean="0"/>
              <a:t>times)</a:t>
            </a:r>
          </a:p>
          <a:p>
            <a:pPr lvl="2"/>
            <a:r>
              <a:rPr lang="en-US" altLang="ko-KR" dirty="0" smtClean="0"/>
              <a:t>Branch and Bound: </a:t>
            </a:r>
            <a:r>
              <a:rPr lang="en-US" altLang="ko-KR" dirty="0" smtClean="0"/>
              <a:t>1.13, 0.00640sec (8.4 </a:t>
            </a:r>
            <a:r>
              <a:rPr lang="en-US" altLang="ko-KR" dirty="0" smtClean="0"/>
              <a:t>times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Full Search:  1.13, </a:t>
            </a:r>
            <a:r>
              <a:rPr lang="en-US" altLang="ko-KR" smtClean="0"/>
              <a:t>8.020397 (10553 times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68909"/>
              </p:ext>
            </p:extLst>
          </p:nvPr>
        </p:nvGraphicFramePr>
        <p:xfrm>
          <a:off x="467544" y="3137376"/>
          <a:ext cx="835292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077"/>
                <a:gridCol w="696077"/>
                <a:gridCol w="696077"/>
                <a:gridCol w="696077"/>
                <a:gridCol w="696077"/>
                <a:gridCol w="770661"/>
                <a:gridCol w="717506"/>
                <a:gridCol w="720080"/>
                <a:gridCol w="648072"/>
                <a:gridCol w="720080"/>
                <a:gridCol w="648072"/>
                <a:gridCol w="64806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Greedy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0.00091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0.00081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0.00122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MTHM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0.00550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0.00617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0.00577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0.00599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0.00442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0.00328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Branch and Bound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8.85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0.00231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0.00587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0.04204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0.00186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0.00319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Full Search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8.85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0.43168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0.71291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0.74124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29.62347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2.70725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39.42939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0.34525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0.12552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3.87820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2.20906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89781</TotalTime>
  <Words>153</Words>
  <Application>Microsoft Office PowerPoint</Application>
  <PresentationFormat>화면 슬라이드 쇼(4:3)</PresentationFormat>
  <Paragraphs>115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pres</vt:lpstr>
      <vt:lpstr>Multiple Knapsack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6015</cp:revision>
  <cp:lastPrinted>2018-08-16T16:32:18Z</cp:lastPrinted>
  <dcterms:created xsi:type="dcterms:W3CDTF">2010-07-29T14:05:23Z</dcterms:created>
  <dcterms:modified xsi:type="dcterms:W3CDTF">2019-03-02T00:42:07Z</dcterms:modified>
</cp:coreProperties>
</file>