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1229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99CCFF"/>
    <a:srgbClr val="FFFFCC"/>
    <a:srgbClr val="FFCCFF"/>
    <a:srgbClr val="FF7C80"/>
    <a:srgbClr val="FF6600"/>
    <a:srgbClr val="99FF99"/>
    <a:srgbClr val="FFAFAF"/>
    <a:srgbClr val="FF6699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6353" autoAdjust="0"/>
  </p:normalViewPr>
  <p:slideViewPr>
    <p:cSldViewPr>
      <p:cViewPr>
        <p:scale>
          <a:sx n="66" d="100"/>
          <a:sy n="66" d="100"/>
        </p:scale>
        <p:origin x="4470" y="10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023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/>
              <p:nvPr/>
            </p:nvSpPr>
            <p:spPr bwMode="auto">
              <a:xfrm>
                <a:off x="-1641022" y="1412776"/>
                <a:ext cx="5256584" cy="3583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kern="100" dirty="0"/>
                  <a:t>Initialize</a:t>
                </a:r>
                <a:r>
                  <a:rPr lang="en-US" altLang="ko-KR" sz="1600" kern="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641022" y="1412776"/>
                <a:ext cx="5256584" cy="358368"/>
              </a:xfrm>
              <a:prstGeom prst="rect">
                <a:avLst/>
              </a:prstGeom>
              <a:blipFill>
                <a:blip r:embed="rId3"/>
                <a:stretch>
                  <a:fillRect t="-3279" b="-131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/>
              <p:nvPr/>
            </p:nvSpPr>
            <p:spPr bwMode="auto">
              <a:xfrm>
                <a:off x="-2213268" y="2060848"/>
                <a:ext cx="6412530" cy="3618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kern="100" dirty="0">
                    <a:solidFill>
                      <a:schemeClr val="tx1"/>
                    </a:solidFill>
                  </a:rPr>
                  <a:t>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</a:rPr>
                  <a:t> (Lagrange Multiplier - Analytic)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213268" y="2060848"/>
                <a:ext cx="6412530" cy="361894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/>
              <p:nvPr/>
            </p:nvSpPr>
            <p:spPr>
              <a:xfrm>
                <a:off x="-1575862" y="6160085"/>
                <a:ext cx="5139750" cy="640682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5862" y="6160085"/>
                <a:ext cx="5139750" cy="640682"/>
              </a:xfrm>
              <a:prstGeom prst="flowChartDecision">
                <a:avLst/>
              </a:prstGeom>
              <a:blipFill>
                <a:blip r:embed="rId5"/>
                <a:stretch>
                  <a:fillRect t="-10280" b="-4112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C37DCA-7EE2-4289-BBA2-CC676B34824E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>
            <a:off x="987270" y="1771144"/>
            <a:ext cx="5727" cy="2897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6CCC8B-4480-4A0A-9BDE-A77C53C6657F}"/>
              </a:ext>
            </a:extLst>
          </p:cNvPr>
          <p:cNvSpPr txBox="1"/>
          <p:nvPr/>
        </p:nvSpPr>
        <p:spPr bwMode="auto">
          <a:xfrm>
            <a:off x="12337877" y="5228496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no</a:t>
            </a:r>
            <a:endParaRPr lang="ko-KR" alt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41A68-C153-4C4D-8A34-72176FA74C13}"/>
              </a:ext>
            </a:extLst>
          </p:cNvPr>
          <p:cNvSpPr txBox="1"/>
          <p:nvPr/>
        </p:nvSpPr>
        <p:spPr bwMode="auto">
          <a:xfrm>
            <a:off x="993505" y="5638461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no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/>
              <p:nvPr/>
            </p:nvSpPr>
            <p:spPr>
              <a:xfrm>
                <a:off x="-1581010" y="7299605"/>
                <a:ext cx="5139750" cy="1097947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1010" y="7299605"/>
                <a:ext cx="5139750" cy="1097947"/>
              </a:xfrm>
              <a:prstGeom prst="flowChartDecision">
                <a:avLst/>
              </a:prstGeom>
              <a:blipFill>
                <a:blip r:embed="rId6"/>
                <a:stretch>
                  <a:fillRect b="-1366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4E50E7-4217-4C99-9D18-D1858FC8858B}"/>
              </a:ext>
            </a:extLst>
          </p:cNvPr>
          <p:cNvCxnSpPr>
            <a:stCxn id="9" idx="2"/>
            <a:endCxn id="28" idx="0"/>
          </p:cNvCxnSpPr>
          <p:nvPr/>
        </p:nvCxnSpPr>
        <p:spPr bwMode="auto">
          <a:xfrm flipH="1">
            <a:off x="988865" y="6800767"/>
            <a:ext cx="5148" cy="4988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/>
              <p:nvPr/>
            </p:nvSpPr>
            <p:spPr>
              <a:xfrm>
                <a:off x="7432279" y="4614628"/>
                <a:ext cx="4779710" cy="1265952"/>
              </a:xfrm>
              <a:prstGeom prst="flowChartDecision">
                <a:avLst/>
              </a:prstGeom>
              <a:solidFill>
                <a:srgbClr val="FFCC99"/>
              </a:solidFill>
              <a:ln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ko-KR" altLang="ko-KR" sz="11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kern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ko-KR" sz="11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1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1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100" b="0" i="1" kern="10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100" b="0" i="1" kern="1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ko-KR" altLang="ko-KR" sz="1100" i="1" ker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1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100" ker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ko-KR" sz="11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ker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  <m:e>
                              <m:sSub>
                                <m:sSubPr>
                                  <m:ctrlPr>
                                    <a:rPr lang="ko-KR" altLang="ko-KR" sz="11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100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altLang="ko-KR" sz="11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100" ker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100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100" b="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ko-KR" altLang="ko-KR" sz="1100" i="1" ker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1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100" ker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ko-KR" sz="11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ker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  <m:e>
                              <m:sSub>
                                <m:sSubPr>
                                  <m:ctrlPr>
                                    <a:rPr lang="ko-KR" altLang="ko-KR" sz="11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100" ker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altLang="ko-KR" sz="11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100" ker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100" b="0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sz="1100" b="0" i="1" kern="10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100" b="0" i="1" kern="10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279" y="4614628"/>
                <a:ext cx="4779710" cy="1265952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/>
              <p:nvPr/>
            </p:nvSpPr>
            <p:spPr bwMode="auto">
              <a:xfrm>
                <a:off x="-4501008" y="6291737"/>
                <a:ext cx="1771097" cy="3618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kern="100" dirty="0"/>
                  <a:t>Adjust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501008" y="6291737"/>
                <a:ext cx="1771097" cy="361894"/>
              </a:xfrm>
              <a:prstGeom prst="rect">
                <a:avLst/>
              </a:prstGeom>
              <a:blipFill>
                <a:blip r:embed="rId8"/>
                <a:stretch>
                  <a:fillRect b="-1803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/>
              <p:nvPr/>
            </p:nvSpPr>
            <p:spPr bwMode="auto">
              <a:xfrm>
                <a:off x="12994806" y="5066657"/>
                <a:ext cx="1586306" cy="3583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kern="100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94806" y="5066657"/>
                <a:ext cx="1586306" cy="358368"/>
              </a:xfrm>
              <a:prstGeom prst="rect">
                <a:avLst/>
              </a:prstGeom>
              <a:blipFill>
                <a:blip r:embed="rId9"/>
                <a:stretch>
                  <a:fillRect t="-3279" b="-131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/>
              <p:nvPr/>
            </p:nvSpPr>
            <p:spPr>
              <a:xfrm>
                <a:off x="-1582605" y="4942984"/>
                <a:ext cx="5139750" cy="640682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2605" y="4942984"/>
                <a:ext cx="5139750" cy="640682"/>
              </a:xfrm>
              <a:prstGeom prst="flowChartDecision">
                <a:avLst/>
              </a:prstGeom>
              <a:blipFill>
                <a:blip r:embed="rId10"/>
                <a:stretch>
                  <a:fillRect t="-10280" b="-4112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73E682-AA48-444F-9DB9-BE87AFC8E083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 bwMode="auto">
          <a:xfrm flipV="1">
            <a:off x="12211989" y="5245841"/>
            <a:ext cx="782817" cy="176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1F7FA54-EA23-4872-B780-13994C3F4312}"/>
              </a:ext>
            </a:extLst>
          </p:cNvPr>
          <p:cNvCxnSpPr>
            <a:cxnSpLocks/>
            <a:stCxn id="36" idx="0"/>
          </p:cNvCxnSpPr>
          <p:nvPr/>
        </p:nvCxnSpPr>
        <p:spPr bwMode="auto">
          <a:xfrm rot="16200000" flipV="1">
            <a:off x="7046264" y="-1675038"/>
            <a:ext cx="689444" cy="1279394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2273BA-A9C9-4BD4-A1DD-1177C003A457}"/>
              </a:ext>
            </a:extLst>
          </p:cNvPr>
          <p:cNvCxnSpPr>
            <a:stCxn id="38" idx="2"/>
            <a:endCxn id="9" idx="0"/>
          </p:cNvCxnSpPr>
          <p:nvPr/>
        </p:nvCxnSpPr>
        <p:spPr bwMode="auto">
          <a:xfrm>
            <a:off x="987270" y="5583666"/>
            <a:ext cx="6743" cy="5764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1A8BF-FBEE-41EC-BDB9-BA4AF31D5774}"/>
              </a:ext>
            </a:extLst>
          </p:cNvPr>
          <p:cNvSpPr txBox="1"/>
          <p:nvPr/>
        </p:nvSpPr>
        <p:spPr bwMode="auto">
          <a:xfrm>
            <a:off x="977150" y="6841779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no</a:t>
            </a:r>
            <a:endParaRPr lang="ko-KR" altLang="en-US" sz="20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6B762C-185F-4D2B-8A7C-A36950FBF2F5}"/>
              </a:ext>
            </a:extLst>
          </p:cNvPr>
          <p:cNvCxnSpPr>
            <a:stCxn id="9" idx="1"/>
            <a:endCxn id="32" idx="3"/>
          </p:cNvCxnSpPr>
          <p:nvPr/>
        </p:nvCxnSpPr>
        <p:spPr bwMode="auto">
          <a:xfrm flipH="1" flipV="1">
            <a:off x="-2729911" y="6472684"/>
            <a:ext cx="1154049" cy="77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EDC30A-FA85-4ADE-96D6-AC13788B0F3D}"/>
              </a:ext>
            </a:extLst>
          </p:cNvPr>
          <p:cNvSpPr txBox="1"/>
          <p:nvPr/>
        </p:nvSpPr>
        <p:spPr bwMode="auto">
          <a:xfrm>
            <a:off x="-2380718" y="6503118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yes</a:t>
            </a:r>
            <a:endParaRPr lang="ko-KR" altLang="en-US" sz="20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14E8B68-626B-4C93-AB19-230430B393F0}"/>
              </a:ext>
            </a:extLst>
          </p:cNvPr>
          <p:cNvCxnSpPr>
            <a:cxnSpLocks/>
            <a:stCxn id="32" idx="0"/>
          </p:cNvCxnSpPr>
          <p:nvPr/>
        </p:nvCxnSpPr>
        <p:spPr bwMode="auto">
          <a:xfrm rot="5400000" flipH="1" flipV="1">
            <a:off x="-2272296" y="3032172"/>
            <a:ext cx="1916402" cy="460272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9AD5BD5-FEA3-4560-8214-AA1B6E6407C3}"/>
              </a:ext>
            </a:extLst>
          </p:cNvPr>
          <p:cNvCxnSpPr>
            <a:stCxn id="28" idx="3"/>
            <a:endCxn id="36" idx="2"/>
          </p:cNvCxnSpPr>
          <p:nvPr/>
        </p:nvCxnSpPr>
        <p:spPr bwMode="auto">
          <a:xfrm flipV="1">
            <a:off x="3558740" y="5425025"/>
            <a:ext cx="10229219" cy="242355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/>
              <p:nvPr/>
            </p:nvSpPr>
            <p:spPr bwMode="auto">
              <a:xfrm>
                <a:off x="4609961" y="4820436"/>
                <a:ext cx="1771097" cy="8543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kern="100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until </a:t>
                </a:r>
                <a:r>
                  <a:rPr lang="en-US" altLang="ko-KR" sz="1600" dirty="0"/>
                  <a:t>fully utilize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9961" y="4820436"/>
                <a:ext cx="1771097" cy="854336"/>
              </a:xfrm>
              <a:prstGeom prst="rect">
                <a:avLst/>
              </a:prstGeom>
              <a:blipFill>
                <a:blip r:embed="rId11"/>
                <a:stretch>
                  <a:fillRect r="-68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2FF18B9-7B07-4AD1-A570-3C57BF80DABE}"/>
              </a:ext>
            </a:extLst>
          </p:cNvPr>
          <p:cNvCxnSpPr>
            <a:stCxn id="38" idx="3"/>
            <a:endCxn id="59" idx="1"/>
          </p:cNvCxnSpPr>
          <p:nvPr/>
        </p:nvCxnSpPr>
        <p:spPr bwMode="auto">
          <a:xfrm flipV="1">
            <a:off x="3557145" y="5247604"/>
            <a:ext cx="1052816" cy="157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EF44519-9F26-44D0-9AE4-CA177E2CD155}"/>
              </a:ext>
            </a:extLst>
          </p:cNvPr>
          <p:cNvCxnSpPr>
            <a:stCxn id="59" idx="3"/>
            <a:endCxn id="30" idx="1"/>
          </p:cNvCxnSpPr>
          <p:nvPr/>
        </p:nvCxnSpPr>
        <p:spPr bwMode="auto">
          <a:xfrm>
            <a:off x="6381058" y="5247604"/>
            <a:ext cx="10512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52C335A-B056-4F39-928D-6373267868A4}"/>
              </a:ext>
            </a:extLst>
          </p:cNvPr>
          <p:cNvSpPr txBox="1"/>
          <p:nvPr/>
        </p:nvSpPr>
        <p:spPr bwMode="auto">
          <a:xfrm>
            <a:off x="8388424" y="786436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yes</a:t>
            </a:r>
            <a:endParaRPr lang="ko-KR" altLang="en-US" sz="2000" dirty="0"/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6BAC4A29-C6A8-479C-946E-876BFDD6662D}"/>
              </a:ext>
            </a:extLst>
          </p:cNvPr>
          <p:cNvSpPr/>
          <p:nvPr/>
        </p:nvSpPr>
        <p:spPr>
          <a:xfrm>
            <a:off x="-1575862" y="2687216"/>
            <a:ext cx="5139750" cy="116163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latin typeface="Cambria Math" panose="02040503050406030204" pitchFamily="18" charset="0"/>
              </a:rPr>
              <a:t>Satisfy request bitrate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</a:rPr>
              <a:t>and timeslot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6649802-4290-4F34-9D29-68E89F8A87F4}"/>
              </a:ext>
            </a:extLst>
          </p:cNvPr>
          <p:cNvCxnSpPr>
            <a:stCxn id="6" idx="2"/>
            <a:endCxn id="65" idx="0"/>
          </p:cNvCxnSpPr>
          <p:nvPr/>
        </p:nvCxnSpPr>
        <p:spPr bwMode="auto">
          <a:xfrm>
            <a:off x="992997" y="2422742"/>
            <a:ext cx="1016" cy="2644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556200-782F-4406-AFBE-7A973B6DDAC4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 bwMode="auto">
          <a:xfrm flipH="1">
            <a:off x="987270" y="3848849"/>
            <a:ext cx="6743" cy="10941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7FB7C5-0D67-48EF-A504-F6624D6D4AA5}"/>
              </a:ext>
            </a:extLst>
          </p:cNvPr>
          <p:cNvSpPr txBox="1"/>
          <p:nvPr/>
        </p:nvSpPr>
        <p:spPr bwMode="auto">
          <a:xfrm>
            <a:off x="994012" y="3856816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no</a:t>
            </a:r>
            <a:endParaRPr lang="ko-KR" altLang="en-US" sz="2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D09D4D-F9FF-45F9-A10B-781773B98148}"/>
              </a:ext>
            </a:extLst>
          </p:cNvPr>
          <p:cNvSpPr txBox="1"/>
          <p:nvPr/>
        </p:nvSpPr>
        <p:spPr bwMode="auto">
          <a:xfrm>
            <a:off x="8820472" y="3108695"/>
            <a:ext cx="2016224" cy="340152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kern="100" dirty="0">
                <a:solidFill>
                  <a:srgbClr val="FF0000"/>
                </a:solidFill>
              </a:rPr>
              <a:t>END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9964299-CF0F-42B5-817A-48DD0A23019E}"/>
              </a:ext>
            </a:extLst>
          </p:cNvPr>
          <p:cNvCxnSpPr>
            <a:stCxn id="65" idx="3"/>
            <a:endCxn id="74" idx="1"/>
          </p:cNvCxnSpPr>
          <p:nvPr/>
        </p:nvCxnSpPr>
        <p:spPr bwMode="auto">
          <a:xfrm>
            <a:off x="3563888" y="3268033"/>
            <a:ext cx="5256584" cy="1073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14F947-32FD-4920-BC46-4FD16D0256BD}"/>
              </a:ext>
            </a:extLst>
          </p:cNvPr>
          <p:cNvCxnSpPr>
            <a:stCxn id="30" idx="0"/>
            <a:endCxn id="74" idx="2"/>
          </p:cNvCxnSpPr>
          <p:nvPr/>
        </p:nvCxnSpPr>
        <p:spPr bwMode="auto">
          <a:xfrm flipV="1">
            <a:off x="9822134" y="3448847"/>
            <a:ext cx="6450" cy="116578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083FC5F-6E64-48E6-ACFF-B1D55C136447}"/>
              </a:ext>
            </a:extLst>
          </p:cNvPr>
          <p:cNvSpPr txBox="1"/>
          <p:nvPr/>
        </p:nvSpPr>
        <p:spPr bwMode="auto">
          <a:xfrm>
            <a:off x="9863153" y="3820978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yes</a:t>
            </a:r>
            <a:endParaRPr lang="ko-KR" altLang="en-US" sz="2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D1B2-226F-4200-80F7-25DCDC7313F8}"/>
              </a:ext>
            </a:extLst>
          </p:cNvPr>
          <p:cNvSpPr txBox="1"/>
          <p:nvPr/>
        </p:nvSpPr>
        <p:spPr bwMode="auto">
          <a:xfrm>
            <a:off x="5835113" y="330460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yes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2487C3-2CA6-4346-BFB0-7239CD76F20C}"/>
              </a:ext>
            </a:extLst>
          </p:cNvPr>
          <p:cNvSpPr txBox="1"/>
          <p:nvPr/>
        </p:nvSpPr>
        <p:spPr bwMode="auto">
          <a:xfrm>
            <a:off x="3843255" y="5247925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yes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4929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5791</TotalTime>
  <Words>73</Words>
  <Application>Microsoft Office PowerPoint</Application>
  <PresentationFormat>화면 슬라이드 쇼(4:3)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Cambria Math</vt:lpstr>
      <vt:lpstr>Wingdings</vt:lpstr>
      <vt:lpstr>pres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299</cp:revision>
  <dcterms:created xsi:type="dcterms:W3CDTF">2020-01-02T02:20:46Z</dcterms:created>
  <dcterms:modified xsi:type="dcterms:W3CDTF">2020-02-07T01:15:56Z</dcterms:modified>
</cp:coreProperties>
</file>