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22FB-52AA-411D-858C-4FDD1A75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A2318-EF7C-40BF-8CB1-58B65156A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0B232-8A11-418C-B6AE-0CDBEEDD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0565E-9443-4299-A799-9517C13F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3FE06-8D6B-4909-993D-0543EA1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7B4-740A-4797-9312-209AF77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FBFDA-DA1C-4519-89A4-BD00607B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97FB8-BB95-434C-8DB4-6931AEEC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942AA-8016-4B08-8D51-CE9183FC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3FC48-B366-444B-AA8A-77D2E83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7C30-B086-4FDD-9319-E5B70B4BE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6937C-8419-4954-AB52-FDA2BEAC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3DF0B-E47D-4C5F-A45F-D2BE7C68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46EFC-895F-4774-AFE0-3B1FA45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F4E1C-85AC-4068-B9AC-9B18D131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1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3FF-40E4-41D0-9413-8F8D11F5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D3DD0-450F-4C86-B7B5-CED61C89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D8D78-2DAD-4A6D-8575-6252BE8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62696-9EC1-4984-922A-BEF91C2D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E7334-8D3F-4855-8964-0FB40E8F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30CB9-F1D4-42F1-BE87-DA7B0426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E57AC-BEA7-4442-B095-994CB0F6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F752E-2F14-4592-91A5-D7FEF3A2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8A64E-E11B-4C57-BA42-EFF6DAF9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5CFB5-A922-4CEA-B3C6-978E70ED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BD71-4ECE-4F00-8CF4-28B24398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E8A03-7EB0-4816-8C98-133E001F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FFE80-AB59-41D0-84F6-9D7FF3F2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B8B1D-1476-4FC1-B140-93BE695B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E03B1-294D-4C8C-AB1C-D1E8B39C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0F5DA-417E-461F-8861-C9CD9D92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498-2B4D-4207-BCC9-04754650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C9AED-1E14-4525-8B28-664AC653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2B1A0-64CC-47F2-8CA0-3EA102736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007E5-E70C-4142-8641-5544A0618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8E414-9F09-4A3A-BA2C-E6843445E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C8BFBD-92D8-4011-80FF-F85965E1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E21C0-E594-41A4-9172-86422C04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9902E-DC11-4D05-BDBF-A310F1F2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C246-1C1D-4E7D-91D9-B8D0FDA0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12A78-32A9-4F88-B201-385B7BF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C48BC-6D26-4018-B2E7-44890CC8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3FA829-3D9B-407E-8430-69BC397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2A903-F9C9-4F92-B42C-CE3ED9ED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DA50E1-D1AE-496C-AC8C-12891BC1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F1B0D-5FC3-4A7A-ACB9-77AD16B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9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23DC9-5912-48EB-BF90-B72FC3A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FEF67-E252-44B2-934F-B4C4C972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4758D-FA9D-4175-8497-0F7B7F3D8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8ACEF-C2A7-4E3E-9C4A-E541EE2A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1D50A-5A7E-402F-A4A7-A748BF8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EEEE5-B60A-44F1-AC84-E5B3C7F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2EA1-9205-428C-9535-1D082C6C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CCFB4-91DD-4A0A-A7DF-FC9BEB90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5A316-5980-480A-962E-9A4794165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A00ED-1398-4A8F-9D98-57B002F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0D070-7527-47B2-A759-10BE14E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1D39F-CE9D-4C14-8C1F-ADF7E9C0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8EFFA-7F6E-41B9-8579-CB49B00E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60822-A43D-43A6-996E-36BD46B1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BE04C-1485-4230-B6EE-0F1C5A86E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899-A872-4168-A011-EAD12AEF605D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54868-2D8F-49D9-807B-3308A664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526-7AF8-4D13-978D-3C94CE6C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088B-D2F0-40B5-B299-82BE35945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2L1J5JYgUk" TargetMode="External"/><Relationship Id="rId2" Type="http://schemas.openxmlformats.org/officeDocument/2006/relationships/hyperlink" Target="https://www.youtube.com/watch?v=tUoUdOdTkR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DFC2-73E0-414E-B796-0AA4C1AF2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D3DEF-88E3-4066-BDAA-53FABB0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5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68B4-1FEC-4CAA-8B87-29A0840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45C92-6214-4564-AA31-50B8A1D6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Statquest</a:t>
            </a:r>
            <a:endParaRPr lang="en-US" altLang="ko-KR" dirty="0"/>
          </a:p>
          <a:p>
            <a:r>
              <a:rPr lang="en-US" altLang="ko-KR" b="1" dirty="0"/>
              <a:t>Solved Example Back Propagation Algorithm Multi-Layer Perceptron Network by Dr. Mahesh </a:t>
            </a:r>
            <a:r>
              <a:rPr lang="en-US" altLang="ko-KR" b="1" dirty="0" err="1"/>
              <a:t>Huddar</a:t>
            </a:r>
            <a:r>
              <a:rPr lang="en-US" altLang="ko-KR" b="1" dirty="0"/>
              <a:t> (</a:t>
            </a:r>
            <a:r>
              <a:rPr lang="en-US" altLang="ko-KR" b="1" dirty="0">
                <a:hlinkClick r:id="rId2"/>
              </a:rPr>
              <a:t>https://www.youtube.com/watch?v=tUoUdOdTkRw</a:t>
            </a:r>
            <a:r>
              <a:rPr lang="en-US" altLang="ko-KR" b="1" dirty="0"/>
              <a:t> </a:t>
            </a:r>
          </a:p>
          <a:p>
            <a:r>
              <a:rPr lang="en-US" altLang="ko-KR" b="1" dirty="0">
                <a:hlinkClick r:id="rId3"/>
              </a:rPr>
              <a:t>https://www.youtube.com/watch?v=n2L1J5JYgUk</a:t>
            </a:r>
            <a:r>
              <a:rPr lang="en-US" altLang="ko-KR" b="1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1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Back propagation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</dc:title>
  <dc:creator>User</dc:creator>
  <cp:lastModifiedBy>User</cp:lastModifiedBy>
  <cp:revision>1</cp:revision>
  <dcterms:created xsi:type="dcterms:W3CDTF">2024-10-26T11:30:23Z</dcterms:created>
  <dcterms:modified xsi:type="dcterms:W3CDTF">2024-10-26T11:30:31Z</dcterms:modified>
</cp:coreProperties>
</file>