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62" r:id="rId5"/>
    <p:sldId id="257" r:id="rId6"/>
    <p:sldId id="259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56" d="100"/>
          <a:sy n="56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AA8E4-FF1A-4C8C-8950-C1D7B762C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8DA814-E717-4233-B9B6-91C30499B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118EB-3C5E-4954-8701-FD13E882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A1611-EB2A-49F0-859F-8D0F101A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9EF8D-8623-4111-A7A9-77D28C52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2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0A3FE-35EF-4522-AFBA-3D51EB3B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98CE3D-C3EF-4AD2-9C04-461A34A7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77EAD-193E-4365-99C9-8AC9F294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C7FB4-E31D-49D1-B656-4CDD6F12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BF284-01FD-41BF-B5D0-8E63D9C9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09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DAB7D-2E09-476C-A492-99C58E19D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E1B0D9-F8C8-4C9A-86B8-3DB38D15B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29829-067F-41AE-AA84-F980A6C7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3312C-7EEA-4A12-9CC7-01E92661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6BEF-5D45-4321-8459-57AA6EE6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75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DEE8D-64F0-4A83-99E3-D111B8006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D99161-70E7-4304-9BA4-D31E6B55A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6E64D-A033-4A40-A23C-C54614FF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096BB-BEC0-4D21-8CF3-8C62AD7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FE9A8-4397-4856-9C86-14CCE699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407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106E1-A325-4021-BB8C-727FC772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8A4DF-924C-4451-970F-3EA906AB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E1A5-B3FB-422F-9969-18576247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AA6BF-326F-4A90-97B5-B35897AC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6FD3C-A9F0-4B38-8B60-1E65E492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1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33645-CD15-43C4-BF47-80D3B68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E4D3E-39FF-43C0-92B1-65B9D9F8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4F738-402F-404E-B596-08647F2A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B22E4-47C7-4D93-8D25-65F5F348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4EB59-6995-421E-A5F6-E93C63B5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5039B-620B-41F7-8BDF-6C6B9840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1F093-5940-4D2E-9BF6-5107644CE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2F319-A93C-49FF-9C90-F2CD95C3D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04B1D-6319-4968-B5C9-C377D0F9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B904B4-D5DC-4FBA-A7BD-3305FC1B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20FA1-522B-478E-AB2E-FC96A0CF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68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FE077-B14A-4B4A-B850-0FA9B9AE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A4E60-95E4-4381-B87A-695E0531D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EAA443-0F22-4DD6-853A-6C17C203A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69F25B-49E0-49B9-8A6C-56940DD2D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4EB6EB-B6ED-4B90-AF12-553C49DBD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88D7A3-7487-4601-A859-5C13BD00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65E969-836F-4272-8CA3-3AF8FBC7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61DA28-F5E6-41C6-BDFA-4AA31655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67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EB0D1-4130-4AED-96B1-6673BE25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50C527-522D-4DFF-97CF-A53FB923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18DB9C-924C-4728-BC8D-D156101F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FF4120-F41B-44E7-ADA4-5F68E850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891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48CA3F-77EA-4B93-B5D6-E9A52AFA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2924E7-DA36-4DA8-861B-FC2096B6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7E1F4A-6FA9-4F09-A29A-7510D395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53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E2DF9-38C3-45E9-849A-415C343A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AB699-628E-430F-8640-9D6EC3EFC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386917-B2B5-4E22-93CE-E4ADE8973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0AD43B-F717-4344-B0B3-5BB6F9D0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B72D64-5896-4F49-B123-96B672F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6665DC-AB17-404F-ACFB-70443DFB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7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37FCC-A2DB-487A-A603-2989D9D5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D07F7-9C01-4AAA-B2C3-CA66F8ED6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B97A2-75E4-45BE-A937-CFAEC92D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E0C6D-BD3D-4875-B278-797CA0EE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B2B5A-77B6-4ADB-BEB5-8C3BCF07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8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1957C-2383-4DB4-9B76-53333640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F82E3-7C13-4DCF-90AE-12D29F630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AC7F-0A0C-41E9-9017-FC5176E4A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DA37FC-4862-40E7-9F12-61A51144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99F714-0E26-46D4-A57A-90A8F6C1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7561E6-F0A6-4D52-AEFF-C9B43310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74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9B120-CC7E-4B95-BB8E-DF5EDB06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E06012-4AFE-48AF-AFA5-CA12DCE72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D8E57-E162-4E03-8BF8-EA69D7DD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1099B-7512-4BBE-A777-8F7C049D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D0DD5-4040-4BC7-BFF6-167E4185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93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EBB5F8-B370-462F-9DCA-6324BA11E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E85AE-46A4-4628-8828-AC86BBA42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07674-4A2C-4479-A8FC-84D771FF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8D645-4D7F-4C83-9294-6343FAF5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764A6-DDEB-4175-B045-0DBC1721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0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CB7AC-D991-442C-93AC-E10CAC5F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04CB4-3C49-434D-BB31-3DBE9A944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1AF96-492A-42B2-BE17-B70B9504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D8087-8AEE-4451-9ACE-55BDD72B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FB5D-C37E-4202-8607-2897AB61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1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8F71A-2031-4CF5-89AB-FEB73C40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46676-7EF7-4327-919F-0E82DDA04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02A77F-A3C8-44E8-B3C3-10DC9B116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6B7236-CE43-40B0-8086-FC803AFC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4282F-18EB-4C7D-8A42-1137301A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F31D75-5201-4ABF-8B29-003222C1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6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16E73-B187-467F-AF6C-D9171C5E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ACC4F-DEAA-4AAC-BFA2-0A583765C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78C2B8-8DE5-4DEC-AE01-15686B8EE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D92F6B-5A36-4A9C-80A3-8F4290743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74F4F1-B972-458B-972F-8642A151C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AFE552-D92A-414E-B1BB-9D3D9803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29B476-591B-4A0A-A178-E79E0B9C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5324ED-D01A-4D10-9645-36E4519B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1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91093-1A25-4AF4-935C-D3DA9EA6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7DCC3E-4708-4D95-9500-C9F6E272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10E7DC-04BF-4935-93FD-12ED260B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2DA530-6DAB-4329-83B4-93B7316E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8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39DD43-18D7-4658-9483-CDA269E4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704F2C-BD87-47FE-9582-E5E651FF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C9307-B5AF-4728-B7BD-25D403D6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9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A364B-E9C2-44D0-9669-CCC48709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F5526-9079-4CCF-8EC8-84756A2F3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BAC33-03AA-49D8-B482-192D1DFD1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FFBBC-1500-4851-AE29-C4E7A788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C4C64-CB28-4D87-85C6-2ACFA9E2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B63F1-5235-4285-81E6-F314C1EC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7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220CE-CF19-4F6A-A884-0FA1473D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DD2562-9C25-4164-9AB1-146586CB4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FDAEA3-39F2-4CDC-B8FC-17A0702EA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C78EC0-9153-4875-AA8A-1FD782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73776-C9AB-42F7-8DE5-121590F8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042ED-27B7-4FE4-B171-5F47F966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6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93661E-7A78-4F71-AC90-DCA8197B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64446-7B03-4FA8-8ACA-C871BD855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1073E-3756-4A0A-9AAB-31BED7143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09AA8-877B-47FF-8D50-3FBEB9D504FA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53603-D91D-4B22-B1EC-200FC9CCC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7326A-FA1D-4A43-A104-AB549D5C9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7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DB8CFE-37A0-44CA-9A45-A248809E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2DF51F-F5AD-413E-BC6B-3B8E02BB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45735-2253-46D8-9258-CD9F392A1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C12F-11BA-43FC-9FF7-B93FC697F912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F0DC1-3D4F-4691-908B-0168DD0C7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D0CF0-A1A1-457C-BE69-E01A4AA86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0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m2C_gTAl8c&amp;t=470s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qKq78PVO9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xpIj5-Fd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3BB79-39D3-4305-83FD-B3DCB894C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L1 and L2 regularization</a:t>
            </a:r>
            <a:endParaRPr lang="ko-KR" altLang="en-US" sz="3200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AF31BE7F-91F3-4545-AF87-D53A79959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66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2CA08-2628-4C21-9D9E-CD6A8B29A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24192A-8198-44DB-A5D5-059AAB597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F2E5C2-99F0-47F5-8EFF-557DD29EA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490537"/>
            <a:ext cx="115347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7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27123-F0CE-40E7-BB87-D4C1EA5A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BB655-2FA5-4399-9F25-6ADD9911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Ridge vs Lasso </a:t>
            </a:r>
            <a:r>
              <a:rPr lang="ko-KR" altLang="en-US" b="1" dirty="0"/>
              <a:t>회귀분석</a:t>
            </a:r>
            <a:r>
              <a:rPr lang="en-US" altLang="ko-KR" b="1" dirty="0"/>
              <a:t>, </a:t>
            </a:r>
            <a:r>
              <a:rPr lang="ko-KR" altLang="en-US" b="1" dirty="0"/>
              <a:t>시각적으로 설명해드립니다</a:t>
            </a:r>
            <a:r>
              <a:rPr lang="en-US" altLang="ko-KR" b="1" dirty="0"/>
              <a:t>!!!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 err="1">
                <a:sym typeface="Wingdings" panose="05000000000000000000" pitchFamily="2" charset="2"/>
              </a:rPr>
              <a:t>Statquest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>
                <a:hlinkClick r:id="rId2"/>
              </a:rPr>
              <a:t>https://www.youtube.com/watch?v=Xm2C_gTAl8c&amp;t=470s</a:t>
            </a:r>
            <a:endParaRPr lang="en-US" altLang="ko-KR"/>
          </a:p>
          <a:p>
            <a:pPr>
              <a:buFont typeface="Wingdings" panose="05000000000000000000" pitchFamily="2" charset="2"/>
              <a:buChar char="è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7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E1ADE-570C-4DC9-AE11-3BEE4961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25595-601C-405B-9170-076994189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6EBC5C-DE59-44EE-9A0F-72145058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365125"/>
            <a:ext cx="8448675" cy="5667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F35F3-775B-4755-A770-2D5575F44F63}"/>
              </a:ext>
            </a:extLst>
          </p:cNvPr>
          <p:cNvSpPr txBox="1"/>
          <p:nvPr/>
        </p:nvSpPr>
        <p:spPr>
          <a:xfrm>
            <a:off x="1371600" y="6032500"/>
            <a:ext cx="894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고차식으로 갈수록 </a:t>
            </a:r>
            <a:r>
              <a:rPr lang="en-US" altLang="ko-KR" dirty="0"/>
              <a:t>higher polynomial</a:t>
            </a:r>
            <a:r>
              <a:rPr lang="ko-KR" altLang="en-US" dirty="0"/>
              <a:t>의 </a:t>
            </a:r>
            <a:r>
              <a:rPr lang="ko-KR" altLang="en-US" dirty="0" err="1"/>
              <a:t>계수값이</a:t>
            </a:r>
            <a:r>
              <a:rPr lang="ko-KR" altLang="en-US" dirty="0"/>
              <a:t> 커진다</a:t>
            </a:r>
            <a:r>
              <a:rPr lang="en-US" altLang="ko-KR" dirty="0"/>
              <a:t>. </a:t>
            </a:r>
            <a:r>
              <a:rPr lang="ko-KR" altLang="en-US" dirty="0"/>
              <a:t>이것에 </a:t>
            </a:r>
            <a:r>
              <a:rPr lang="en-US" altLang="ko-KR" dirty="0"/>
              <a:t>Penalty</a:t>
            </a:r>
            <a:r>
              <a:rPr lang="ko-KR" altLang="en-US" dirty="0"/>
              <a:t>를 주는 것이 </a:t>
            </a:r>
            <a:r>
              <a:rPr lang="en-US" altLang="ko-KR" dirty="0"/>
              <a:t>L1, L2 </a:t>
            </a:r>
            <a:r>
              <a:rPr lang="en-US" altLang="ko-KR" dirty="0" err="1"/>
              <a:t>regulariation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05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E9189-5A5A-4D31-A491-087E2629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Codebasics</a:t>
            </a:r>
            <a:r>
              <a:rPr lang="en-US" altLang="ko-KR" dirty="0"/>
              <a:t>: L1, L2 regularization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C2687-B1DF-4E47-8662-C7DE86C3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B6E24-AABE-4925-8C41-F10A2B7C7F3E}"/>
              </a:ext>
            </a:extLst>
          </p:cNvPr>
          <p:cNvSpPr/>
          <p:nvPr/>
        </p:nvSpPr>
        <p:spPr>
          <a:xfrm>
            <a:off x="1516566" y="3244334"/>
            <a:ext cx="879831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2"/>
              </a:rPr>
              <a:t>https://www.youtube.com/watch?v=VqKq78PVO9g</a:t>
            </a: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08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D4384-2131-4CF8-9CC7-E994D8DD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A0F00-7979-4221-B588-3BF1343C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A4CD47A-0524-466D-B635-8D8B231E9F2D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2"/>
              </a:rPr>
              <a:t>https://www.youtube.com/watch?v=9xpIj5-FdXE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10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83</Words>
  <Application>Microsoft Office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1_Office 테마</vt:lpstr>
      <vt:lpstr>L1 and L2 regularization</vt:lpstr>
      <vt:lpstr>PowerPoint 프레젠테이션</vt:lpstr>
      <vt:lpstr>PowerPoint 프레젠테이션</vt:lpstr>
      <vt:lpstr>PowerPoint 프레젠테이션</vt:lpstr>
      <vt:lpstr>Codebasics: L1, L2 regularization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 and L2 regularization</dc:title>
  <dc:creator>지우 김</dc:creator>
  <cp:lastModifiedBy>User</cp:lastModifiedBy>
  <cp:revision>12</cp:revision>
  <dcterms:created xsi:type="dcterms:W3CDTF">2024-07-28T08:19:03Z</dcterms:created>
  <dcterms:modified xsi:type="dcterms:W3CDTF">2024-10-27T06:19:14Z</dcterms:modified>
</cp:coreProperties>
</file>