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4672C-75AC-DC12-E680-E730C0B95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5B07B-B653-AAE7-0FAA-53A6E1E74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53CCE-AD9D-C72A-0D86-ECD9523F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65AE5-3EEB-6635-60C8-B2EC7AAC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9248D-E1C6-F52C-18BC-CEE871A5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5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2D800-CFEC-37F1-2445-2F6D6D4D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025FA-FFA1-3732-BCF6-93C2B0CC8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7418-CE75-76C1-EEBE-42E60361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D1DC9-D981-FCEC-C981-C8704DA2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F2842-E5F2-6C48-50F6-320EA24E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521E06-FF57-4EEA-3AE4-468B9D91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371F1-263D-FBB6-6E3D-678A6445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B1E2D-D533-992B-0931-10C81543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82CD8-6946-97D7-21F7-D0CB225E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4BA5F-A8EB-3D26-B428-D22DB0B6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79A1-5C2A-F804-C00B-F64E9733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DC9F-E157-C3FB-51D5-C24FE67C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7539A-002B-90BA-E66A-8C2E2EDC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29501-3F4A-1C1A-7FF1-FF2170A4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8CF19-F0F4-4210-462E-6FD8DCF7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9AE43-FA18-D5C9-04D4-FB175BDD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C6A25-4BCC-A169-CBFB-0C0A1E18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57770-1CFA-50F8-37CB-871DE556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8F239-3604-6DB1-A6D8-B63C19C5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3E156-5E64-01CE-8F1E-3A588159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9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55B2-C1EF-306A-3F60-D6B5251C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6CFBE-BC07-D869-9509-E9469C6D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641B5-5210-A8D7-80DB-D5FF5AE2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C0103-F065-F6B0-EC87-65152925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881BA-A765-14DD-91AE-0C012E6F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FD73B-57AE-5BD6-D189-47849F22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DDE55-C9F3-210A-7D1A-6E949231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89D82-94A2-99F2-1F37-6263D3D6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3DB16-7821-A8F7-9967-ABAB1023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46284-9E0A-5B29-6D9E-EC8220ADB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583F7D-33AA-3F8F-E0E4-161DDF903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624C4F-A01E-72E9-DBB3-4297C254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93545-6F50-E478-49DD-F28FE67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193415-41FD-14D1-C24B-9ABCCD7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103E2-D1EB-7DF5-BCE9-4EB12BCB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46D91-D072-8E77-421D-F967F75E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61546-913A-B757-478F-035C1D79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B3B4F-DD1C-1FDC-9A7C-3F55CFD0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0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C625D-2661-97A3-5990-EE54FC39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9F28C8-A183-FA9F-A98A-47984B33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0762F-C6AB-75E2-5909-275965DB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2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0B3A4-3B68-60F5-AE1B-8CCE8B2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B6D72-B704-6A9E-FDE8-4A0B577B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F75FE-347D-7C36-FEF7-D40FDFE5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AA2CD-C448-7396-C4C1-65B6640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DDBED-DB39-409D-0C56-9EA34CA9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9F217-A1AC-8302-AA7D-497A752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7D0D-11F1-5E19-83D9-151E6DAE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135DFB-4BAF-C0DF-65EB-F775ED10C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7DDB4-D43C-6A12-0058-0D60E731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DA1DE-27C0-E294-268B-1F62C1F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D0157-709B-CA09-D080-8FC2C2B5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F28C5-961C-C2A1-F707-D0485257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4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09079-E578-8DE9-925F-BB586AF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DB025F-AE77-3990-9665-92B54DDE4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45A1C-E6C5-C457-330B-A5787CCD3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86D7-CF92-4618-B98D-F5DC696524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32DB1-C629-CCD5-C602-2F218D5A4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21977-C7CF-4B75-4FEB-0281A7B79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0356-AF5F-45DC-B5D9-462004AB0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25626-B3CA-6062-8C59-280D8A72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두 개의 음원 사이트에서 가수</a:t>
            </a:r>
            <a:r>
              <a:rPr lang="en-US" altLang="ko-KR" sz="4800" dirty="0"/>
              <a:t>, </a:t>
            </a:r>
            <a:r>
              <a:rPr lang="ko-KR" altLang="en-US" sz="4800" dirty="0"/>
              <a:t>앨범</a:t>
            </a:r>
            <a:r>
              <a:rPr lang="en-US" altLang="ko-KR" sz="4800" dirty="0"/>
              <a:t>, </a:t>
            </a:r>
            <a:r>
              <a:rPr lang="ko-KR" altLang="en-US" sz="4800" dirty="0"/>
              <a:t>순위</a:t>
            </a:r>
            <a:r>
              <a:rPr lang="en-US" altLang="ko-KR" sz="4800" dirty="0"/>
              <a:t> </a:t>
            </a:r>
            <a:r>
              <a:rPr lang="ko-KR" altLang="en-US" sz="4800" dirty="0"/>
              <a:t>등의 데이터를 파싱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DC482-C8CF-6E07-44A9-69700D12D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김재현</a:t>
            </a:r>
            <a:endParaRPr lang="en-US" altLang="ko-KR" dirty="0"/>
          </a:p>
          <a:p>
            <a:r>
              <a:rPr lang="en-US" altLang="ko-KR" dirty="0"/>
              <a:t>Requests</a:t>
            </a:r>
            <a:r>
              <a:rPr lang="ko-KR" altLang="en-US" dirty="0"/>
              <a:t>문을 사용하고 </a:t>
            </a:r>
            <a:r>
              <a:rPr lang="en-US" altLang="ko-KR" dirty="0"/>
              <a:t>URL</a:t>
            </a:r>
            <a:r>
              <a:rPr lang="ko-KR" altLang="en-US" dirty="0"/>
              <a:t>에서 개발자 도구를 사용해 </a:t>
            </a:r>
            <a:r>
              <a:rPr lang="ko-KR" altLang="en-US" dirty="0" err="1"/>
              <a:t>파싱할</a:t>
            </a:r>
            <a:r>
              <a:rPr lang="ko-KR" altLang="en-US" dirty="0"/>
              <a:t> 데이터의 </a:t>
            </a:r>
            <a:r>
              <a:rPr lang="en-US" altLang="ko-KR" dirty="0"/>
              <a:t>class </a:t>
            </a:r>
            <a:r>
              <a:rPr lang="ko-KR" altLang="en-US" dirty="0"/>
              <a:t>정보를 추출한다</a:t>
            </a:r>
          </a:p>
        </p:txBody>
      </p:sp>
    </p:spTree>
    <p:extLst>
      <p:ext uri="{BB962C8B-B14F-4D97-AF65-F5344CB8AC3E}">
        <p14:creationId xmlns:p14="http://schemas.microsoft.com/office/powerpoint/2010/main" val="122451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24C7-8541-790E-48B7-E82DFC78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날짜와 순위는 반복문의 횟수를 사용해 삽입이 가능</a:t>
            </a:r>
          </a:p>
        </p:txBody>
      </p:sp>
      <p:pic>
        <p:nvPicPr>
          <p:cNvPr id="6" name="내용 개체 틀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38F4DE8A-5A2A-425C-F822-2460DC74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2839143"/>
            <a:ext cx="7315834" cy="2324301"/>
          </a:xfrm>
        </p:spPr>
      </p:pic>
    </p:spTree>
    <p:extLst>
      <p:ext uri="{BB962C8B-B14F-4D97-AF65-F5344CB8AC3E}">
        <p14:creationId xmlns:p14="http://schemas.microsoft.com/office/powerpoint/2010/main" val="248198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24C7-8541-790E-48B7-E82DFC78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1" y="365125"/>
            <a:ext cx="955449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데이터를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형태로 변환</a:t>
            </a:r>
            <a:r>
              <a:rPr lang="en-US" altLang="ko-KR" dirty="0"/>
              <a:t>, </a:t>
            </a:r>
            <a:r>
              <a:rPr lang="ko-KR" altLang="en-US" dirty="0"/>
              <a:t>저장 후 리스트에 삽입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</a:p>
        </p:txBody>
      </p:sp>
      <p:pic>
        <p:nvPicPr>
          <p:cNvPr id="7" name="내용 개체 틀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DD08580-B56D-C088-868E-BB05BC1C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7892"/>
            <a:ext cx="10515600" cy="2846803"/>
          </a:xfrm>
        </p:spPr>
      </p:pic>
    </p:spTree>
    <p:extLst>
      <p:ext uri="{BB962C8B-B14F-4D97-AF65-F5344CB8AC3E}">
        <p14:creationId xmlns:p14="http://schemas.microsoft.com/office/powerpoint/2010/main" val="397417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24C7-8541-790E-48B7-E82DFC78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30" y="365125"/>
            <a:ext cx="882813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ko-KR" altLang="en-US" dirty="0"/>
              <a:t>을 사용해 </a:t>
            </a:r>
            <a:r>
              <a:rPr lang="en-US" altLang="ko-KR" dirty="0"/>
              <a:t>xlsx </a:t>
            </a:r>
            <a:r>
              <a:rPr lang="ko-KR" altLang="en-US" dirty="0"/>
              <a:t>형태의 파일로 저장</a:t>
            </a:r>
          </a:p>
        </p:txBody>
      </p:sp>
      <p:pic>
        <p:nvPicPr>
          <p:cNvPr id="6" name="내용 개체 틀 5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9129D0FA-D395-0B84-028D-61793AA1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81" y="2534317"/>
            <a:ext cx="6210838" cy="2933954"/>
          </a:xfrm>
        </p:spPr>
      </p:pic>
    </p:spTree>
    <p:extLst>
      <p:ext uri="{BB962C8B-B14F-4D97-AF65-F5344CB8AC3E}">
        <p14:creationId xmlns:p14="http://schemas.microsoft.com/office/powerpoint/2010/main" val="428167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1671-74BF-7A07-F629-2D0FB7CB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Docker </a:t>
            </a:r>
            <a:r>
              <a:rPr lang="ko-KR" altLang="en-US" dirty="0"/>
              <a:t>실행 후 </a:t>
            </a:r>
            <a:r>
              <a:rPr lang="en-US" altLang="ko-KR" dirty="0" err="1"/>
              <a:t>mysql</a:t>
            </a:r>
            <a:r>
              <a:rPr lang="ko-KR" altLang="en-US" dirty="0"/>
              <a:t>에 접속</a:t>
            </a:r>
          </a:p>
        </p:txBody>
      </p:sp>
      <p:pic>
        <p:nvPicPr>
          <p:cNvPr id="5" name="내용 개체 틀 4" descr="텍스트, 폰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70E284D1-AA31-8D1E-C040-8DF6B4D7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562"/>
            <a:ext cx="10515600" cy="2841464"/>
          </a:xfrm>
        </p:spPr>
      </p:pic>
    </p:spTree>
    <p:extLst>
      <p:ext uri="{BB962C8B-B14F-4D97-AF65-F5344CB8AC3E}">
        <p14:creationId xmlns:p14="http://schemas.microsoft.com/office/powerpoint/2010/main" val="10845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1671-74BF-7A07-F629-2D0FB7CB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show databases;</a:t>
            </a:r>
            <a:r>
              <a:rPr lang="ko-KR" altLang="en-US" dirty="0"/>
              <a:t>로 </a:t>
            </a:r>
            <a:r>
              <a:rPr lang="en-US" altLang="ko-KR" dirty="0"/>
              <a:t>DB </a:t>
            </a:r>
            <a:r>
              <a:rPr lang="ko-KR" altLang="en-US" dirty="0"/>
              <a:t>확인 후 </a:t>
            </a:r>
            <a:r>
              <a:rPr lang="en-US" altLang="ko-KR" dirty="0"/>
              <a:t> </a:t>
            </a:r>
            <a:r>
              <a:rPr lang="en-US" altLang="ko-KR" dirty="0" err="1"/>
              <a:t>myProject</a:t>
            </a:r>
            <a:r>
              <a:rPr lang="ko-KR" altLang="en-US" dirty="0"/>
              <a:t>로 접속</a:t>
            </a:r>
          </a:p>
        </p:txBody>
      </p:sp>
      <p:pic>
        <p:nvPicPr>
          <p:cNvPr id="7" name="내용 개체 틀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1F1A725-9A38-CD04-AFD6-BC1A43CA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9" y="2572420"/>
            <a:ext cx="5334462" cy="2857748"/>
          </a:xfrm>
        </p:spPr>
      </p:pic>
    </p:spTree>
    <p:extLst>
      <p:ext uri="{BB962C8B-B14F-4D97-AF65-F5344CB8AC3E}">
        <p14:creationId xmlns:p14="http://schemas.microsoft.com/office/powerpoint/2010/main" val="199973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1671-74BF-7A07-F629-2D0FB7CB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Create </a:t>
            </a:r>
            <a:r>
              <a:rPr lang="ko-KR" altLang="en-US" dirty="0"/>
              <a:t>명령어로 생성해 놓은 </a:t>
            </a:r>
            <a:r>
              <a:rPr lang="en-US" altLang="ko-KR" dirty="0"/>
              <a:t>bugs, genie </a:t>
            </a:r>
            <a:r>
              <a:rPr lang="ko-KR" altLang="en-US" dirty="0"/>
              <a:t>테이블을 사용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5BAD7A-158B-BF2F-50D4-C77C52E6F677}"/>
              </a:ext>
            </a:extLst>
          </p:cNvPr>
          <p:cNvSpPr txBox="1">
            <a:spLocks/>
          </p:cNvSpPr>
          <p:nvPr/>
        </p:nvSpPr>
        <p:spPr>
          <a:xfrm>
            <a:off x="838200" y="1919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bugs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필드는 </a:t>
            </a:r>
            <a:r>
              <a:rPr lang="en-US" altLang="ko-KR" dirty="0"/>
              <a:t>ranking, title, artist, album, </a:t>
            </a:r>
            <a:r>
              <a:rPr lang="en-US" altLang="ko-KR" dirty="0" err="1"/>
              <a:t>date_at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genie </a:t>
            </a:r>
            <a:r>
              <a:rPr lang="ko-KR" altLang="en-US" dirty="0"/>
              <a:t>의 필드는 </a:t>
            </a:r>
            <a:r>
              <a:rPr lang="en-US" altLang="ko-KR" dirty="0"/>
              <a:t>ranking, title, artist, album , </a:t>
            </a:r>
            <a:r>
              <a:rPr lang="en-US" altLang="ko-KR" dirty="0" err="1"/>
              <a:t>date_at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내용 개체 틀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76AEA4C-2BD0-2FBC-E404-AD95EAAA8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90" y="3612723"/>
            <a:ext cx="3427620" cy="2880153"/>
          </a:xfrm>
        </p:spPr>
      </p:pic>
    </p:spTree>
    <p:extLst>
      <p:ext uri="{BB962C8B-B14F-4D97-AF65-F5344CB8AC3E}">
        <p14:creationId xmlns:p14="http://schemas.microsoft.com/office/powerpoint/2010/main" val="35559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6D23-6FED-CE01-E614-2FAC569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0900" cy="1325563"/>
          </a:xfrm>
        </p:spPr>
        <p:txBody>
          <a:bodyPr/>
          <a:lstStyle/>
          <a:p>
            <a:pPr algn="ctr"/>
            <a:r>
              <a:rPr lang="ko-KR" altLang="en-US" dirty="0"/>
              <a:t>날짜 함수를 사용해 </a:t>
            </a:r>
            <a:r>
              <a:rPr lang="ko-KR" altLang="en-US"/>
              <a:t>반복문의 길이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표에 삽입할 날짜를 생성</a:t>
            </a:r>
          </a:p>
        </p:txBody>
      </p:sp>
      <p:pic>
        <p:nvPicPr>
          <p:cNvPr id="5" name="내용 개체 틀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CB937CF-F76A-950E-018B-078642B1F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81" y="2293891"/>
            <a:ext cx="6652837" cy="4198984"/>
          </a:xfrm>
        </p:spPr>
      </p:pic>
    </p:spTree>
    <p:extLst>
      <p:ext uri="{BB962C8B-B14F-4D97-AF65-F5344CB8AC3E}">
        <p14:creationId xmlns:p14="http://schemas.microsoft.com/office/powerpoint/2010/main" val="13876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99F03-54AC-49EF-1351-AD408F8D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1~100 </a:t>
            </a:r>
            <a:r>
              <a:rPr lang="ko-KR" altLang="en-US" dirty="0"/>
              <a:t>순위의 음원은 </a:t>
            </a:r>
            <a:r>
              <a:rPr lang="en-US" altLang="ko-KR" dirty="0"/>
              <a:t>2</a:t>
            </a:r>
            <a:r>
              <a:rPr lang="ko-KR" altLang="en-US" dirty="0"/>
              <a:t>개의 페이지로 나누어져 있는 만큼 </a:t>
            </a:r>
            <a:r>
              <a:rPr lang="en-US" altLang="ko-KR" dirty="0"/>
              <a:t>pages</a:t>
            </a:r>
            <a:r>
              <a:rPr lang="ko-KR" altLang="en-US" dirty="0"/>
              <a:t>를 설정해 각 페이지 별로 음원 정보를 추출하도록 유도</a:t>
            </a:r>
          </a:p>
        </p:txBody>
      </p:sp>
      <p:pic>
        <p:nvPicPr>
          <p:cNvPr id="5" name="내용 개체 틀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1F26107A-148C-4BC0-9853-AF4234717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793"/>
            <a:ext cx="10515600" cy="4274082"/>
          </a:xfrm>
        </p:spPr>
      </p:pic>
    </p:spTree>
    <p:extLst>
      <p:ext uri="{BB962C8B-B14F-4D97-AF65-F5344CB8AC3E}">
        <p14:creationId xmlns:p14="http://schemas.microsoft.com/office/powerpoint/2010/main" val="251261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DC051-032A-50F1-376A-2A35EE70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URL</a:t>
            </a:r>
            <a:r>
              <a:rPr lang="ko-KR" altLang="en-US" dirty="0"/>
              <a:t>을 설정해 데이터를 파싱 할 웹 페이지로 이동 할 수 있도록 유도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A474AFE-4990-2D75-1726-26A1E65B2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06" y="3189693"/>
            <a:ext cx="10249788" cy="1623201"/>
          </a:xfrm>
        </p:spPr>
      </p:pic>
    </p:spTree>
    <p:extLst>
      <p:ext uri="{BB962C8B-B14F-4D97-AF65-F5344CB8AC3E}">
        <p14:creationId xmlns:p14="http://schemas.microsoft.com/office/powerpoint/2010/main" val="39081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3BAF7-7FEC-40A3-376C-0BFF048D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브라우저 접속 정보와 접속 객체를 생성해 </a:t>
            </a:r>
            <a:r>
              <a:rPr lang="ko-KR" altLang="en-US" dirty="0" err="1"/>
              <a:t>크롤링이</a:t>
            </a:r>
            <a:r>
              <a:rPr lang="ko-KR" altLang="en-US" dirty="0"/>
              <a:t> 가능하도록 유도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2FFD90A-36E8-DD5E-CFE2-A37D0D10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2286645"/>
            <a:ext cx="6866215" cy="3429297"/>
          </a:xfrm>
        </p:spPr>
      </p:pic>
    </p:spTree>
    <p:extLst>
      <p:ext uri="{BB962C8B-B14F-4D97-AF65-F5344CB8AC3E}">
        <p14:creationId xmlns:p14="http://schemas.microsoft.com/office/powerpoint/2010/main" val="19070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8750C-9ABE-B8E1-4192-45F61F65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추출할 음원의 수만큼 반복을 진행하기 위해 음원 정보에만 있는 </a:t>
            </a:r>
            <a:r>
              <a:rPr lang="en-US" altLang="ko-KR" dirty="0"/>
              <a:t>class </a:t>
            </a:r>
            <a:r>
              <a:rPr lang="ko-KR" altLang="en-US" dirty="0"/>
              <a:t>정보의 숫자만큼 반복하도록 유도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C588BCE-DD1E-BD71-24CB-EAB751BC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52" y="2096129"/>
            <a:ext cx="7338696" cy="3810330"/>
          </a:xfrm>
        </p:spPr>
      </p:pic>
    </p:spTree>
    <p:extLst>
      <p:ext uri="{BB962C8B-B14F-4D97-AF65-F5344CB8AC3E}">
        <p14:creationId xmlns:p14="http://schemas.microsoft.com/office/powerpoint/2010/main" val="9476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A19A-5E61-6A41-8036-7D7B986E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680" y="365125"/>
            <a:ext cx="9780639" cy="1325563"/>
          </a:xfrm>
        </p:spPr>
        <p:txBody>
          <a:bodyPr/>
          <a:lstStyle/>
          <a:p>
            <a:r>
              <a:rPr lang="ko-KR" altLang="en-US" dirty="0"/>
              <a:t>앞에서 추출한 페이지의 음원 수 만큼 데이터 파싱을 실시할 </a:t>
            </a:r>
            <a:r>
              <a:rPr lang="ko-KR" altLang="en-US" dirty="0" err="1"/>
              <a:t>반복문</a:t>
            </a:r>
            <a:r>
              <a:rPr lang="ko-KR" altLang="en-US" dirty="0"/>
              <a:t> 작성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326ED95-9070-CE41-D1DB-3B97AED9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66" y="2038974"/>
            <a:ext cx="5852667" cy="3924640"/>
          </a:xfrm>
        </p:spPr>
      </p:pic>
    </p:spTree>
    <p:extLst>
      <p:ext uri="{BB962C8B-B14F-4D97-AF65-F5344CB8AC3E}">
        <p14:creationId xmlns:p14="http://schemas.microsoft.com/office/powerpoint/2010/main" val="380941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24C7-8541-790E-48B7-E82DFC78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파싱할</a:t>
            </a:r>
            <a:r>
              <a:rPr lang="ko-KR" altLang="en-US" dirty="0"/>
              <a:t> 데이터를 보유한 </a:t>
            </a:r>
            <a:r>
              <a:rPr lang="en-US" altLang="ko-KR" dirty="0"/>
              <a:t>class</a:t>
            </a:r>
            <a:r>
              <a:rPr lang="ko-KR" altLang="en-US" dirty="0"/>
              <a:t>를 사용해 데이터를 공백 제거 후 추출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B7E9A2F-39F7-007F-B5F4-0E1E677C4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6" y="2130422"/>
            <a:ext cx="6309907" cy="3741744"/>
          </a:xfrm>
        </p:spPr>
      </p:pic>
    </p:spTree>
    <p:extLst>
      <p:ext uri="{BB962C8B-B14F-4D97-AF65-F5344CB8AC3E}">
        <p14:creationId xmlns:p14="http://schemas.microsoft.com/office/powerpoint/2010/main" val="201663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24C7-8541-790E-48B7-E82DFC78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파싱할</a:t>
            </a:r>
            <a:r>
              <a:rPr lang="ko-KR" altLang="en-US" dirty="0"/>
              <a:t> 데이터를 보유한 </a:t>
            </a:r>
            <a:r>
              <a:rPr lang="en-US" altLang="ko-KR" dirty="0"/>
              <a:t>class</a:t>
            </a:r>
            <a:r>
              <a:rPr lang="ko-KR" altLang="en-US" dirty="0"/>
              <a:t>를 사용해 데이터를 공백 제거 후 추출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56B4DB2-1962-026D-E463-E773CA843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26" y="3048711"/>
            <a:ext cx="6325148" cy="1905165"/>
          </a:xfrm>
        </p:spPr>
      </p:pic>
    </p:spTree>
    <p:extLst>
      <p:ext uri="{BB962C8B-B14F-4D97-AF65-F5344CB8AC3E}">
        <p14:creationId xmlns:p14="http://schemas.microsoft.com/office/powerpoint/2010/main" val="131004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205</Words>
  <Application>Microsoft Office PowerPoint</Application>
  <PresentationFormat>와이드스크린</PresentationFormat>
  <Paragraphs>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두 개의 음원 사이트에서 가수, 앨범, 순위 등의 데이터를 파싱</vt:lpstr>
      <vt:lpstr>날짜 함수를 사용해 반복문의 길이와 표에 삽입할 날짜를 생성</vt:lpstr>
      <vt:lpstr>1~100 순위의 음원은 2개의 페이지로 나누어져 있는 만큼 pages를 설정해 각 페이지 별로 음원 정보를 추출하도록 유도</vt:lpstr>
      <vt:lpstr>URL을 설정해 데이터를 파싱 할 웹 페이지로 이동 할 수 있도록 유도</vt:lpstr>
      <vt:lpstr>브라우저 접속 정보와 접속 객체를 생성해 크롤링이 가능하도록 유도</vt:lpstr>
      <vt:lpstr>추출할 음원의 수만큼 반복을 진행하기 위해 음원 정보에만 있는 class 정보의 숫자만큼 반복하도록 유도</vt:lpstr>
      <vt:lpstr>앞에서 추출한 페이지의 음원 수 만큼 데이터 파싱을 실시할 반복문 작성</vt:lpstr>
      <vt:lpstr>파싱할 데이터를 보유한 class를 사용해 데이터를 공백 제거 후 추출 1</vt:lpstr>
      <vt:lpstr>파싱할 데이터를 보유한 class를 사용해 데이터를 공백 제거 후 추출 2</vt:lpstr>
      <vt:lpstr>날짜와 순위는 반복문의 횟수를 사용해 삽입이 가능</vt:lpstr>
      <vt:lpstr>데이터를 dict 형태로 변환, 저장 후 리스트에 삽입, 시각화</vt:lpstr>
      <vt:lpstr>DataFrame을 사용해 xlsx 형태의 파일로 저장</vt:lpstr>
      <vt:lpstr>Docker 실행 후 mysql에 접속</vt:lpstr>
      <vt:lpstr>show databases;로 DB 확인 후  myProject로 접속</vt:lpstr>
      <vt:lpstr>Create 명령어로 생성해 놓은 bugs, genie 테이블을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 개의 음원 사이트에서 가수, 앨범, 순위 등의 데이터를 파싱</dc:title>
  <dc:creator>JaeHyun Kim</dc:creator>
  <cp:lastModifiedBy>JaeHyun Kim</cp:lastModifiedBy>
  <cp:revision>4</cp:revision>
  <dcterms:created xsi:type="dcterms:W3CDTF">2023-06-29T02:08:42Z</dcterms:created>
  <dcterms:modified xsi:type="dcterms:W3CDTF">2023-06-29T05:28:11Z</dcterms:modified>
</cp:coreProperties>
</file>