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2" r:id="rId22"/>
    <p:sldId id="283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187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666698" y="4137021"/>
            <a:ext cx="9810040" cy="2555234"/>
            <a:chOff x="500024" y="4137021"/>
            <a:chExt cx="8643976" cy="2555234"/>
          </a:xfrm>
        </p:grpSpPr>
        <p:sp>
          <p:nvSpPr>
            <p:cNvPr id="11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/>
                </a:gs>
                <a:gs pos="72000">
                  <a:schemeClr val="bg2">
                    <a:alpha val="85000"/>
                  </a:schemeClr>
                </a:gs>
                <a:gs pos="89000">
                  <a:schemeClr val="bg2">
                    <a:lumMod val="60000"/>
                    <a:lumOff val="4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37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4572000" y="0"/>
            <a:ext cx="7619998" cy="2032001"/>
            <a:chOff x="3419856" y="0"/>
            <a:chExt cx="8772142" cy="2032001"/>
          </a:xfrm>
        </p:grpSpPr>
        <p:sp>
          <p:nvSpPr>
            <p:cNvPr id="14" name=""/>
            <p:cNvSpPr/>
            <p:nvPr/>
          </p:nvSpPr>
          <p:spPr>
            <a:xfrm>
              <a:off x="4233299" y="428605"/>
              <a:ext cx="7958699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3419856" y="0"/>
              <a:ext cx="8295934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28799" y="2571744"/>
            <a:ext cx="9982239" cy="957706"/>
          </a:xfrm>
        </p:spPr>
        <p:txBody>
          <a:bodyPr/>
          <a:lstStyle>
            <a:lvl1pPr algn="l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539218"/>
            <a:ext cx="9982239" cy="571504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3F3C7D-C44F-4366-82B1-4C4A2D50ED83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V="1">
            <a:off x="0" y="0"/>
            <a:ext cx="5571718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333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0" y="4183081"/>
            <a:ext cx="9756648" cy="2032001"/>
            <a:chOff x="0" y="0"/>
            <a:chExt cx="9144000" cy="2032001"/>
          </a:xfrm>
        </p:grpSpPr>
        <p:sp>
          <p:nvSpPr>
            <p:cNvPr id="8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 flip="none" rotWithShape="1">
              <a:gsLst>
                <a:gs pos="60000">
                  <a:schemeClr val="bg2">
                    <a:alpha val="58000"/>
                  </a:schemeClr>
                </a:gs>
                <a:gs pos="15000">
                  <a:schemeClr val="bg2">
                    <a:lumMod val="60000"/>
                    <a:lumOff val="40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74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61000">
                  <a:schemeClr val="bg1">
                    <a:lumMod val="85000"/>
                    <a:alpha val="31000"/>
                  </a:schemeClr>
                </a:gs>
                <a:gs pos="50000">
                  <a:schemeClr val="bg1">
                    <a:lumMod val="85000"/>
                    <a:alpha val="12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"/>
          <p:cNvGrpSpPr/>
          <p:nvPr/>
        </p:nvGrpSpPr>
        <p:grpSpPr>
          <a:xfrm rot="0" flipH="1">
            <a:off x="0" y="0"/>
            <a:ext cx="9396604" cy="2032001"/>
            <a:chOff x="0" y="0"/>
            <a:chExt cx="9144000" cy="2032001"/>
          </a:xfrm>
        </p:grpSpPr>
        <p:sp>
          <p:nvSpPr>
            <p:cNvPr id="13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69000"/>
                  </a:schemeClr>
                </a:gs>
                <a:gs pos="89000">
                  <a:schemeClr val="bg2">
                    <a:lumMod val="40000"/>
                    <a:lumOff val="60000"/>
                    <a:alpha val="33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428868"/>
            <a:ext cx="11531599" cy="1470025"/>
          </a:xfrm>
        </p:spPr>
        <p:txBody>
          <a:bodyPr/>
          <a:lstStyle>
            <a:lvl1pPr algn="ctr">
              <a:defRPr sz="5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52BC57F3-9C61-4DD8-BC82-791510D19AD4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5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588252" y="0"/>
            <a:ext cx="5603746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3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1080516" y="1080571"/>
            <a:ext cx="5148943" cy="2987693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4427981" y="1"/>
            <a:ext cx="7764016" cy="1357298"/>
            <a:chOff x="0" y="0"/>
            <a:chExt cx="9144000" cy="2032001"/>
          </a:xfrm>
        </p:grpSpPr>
        <p:sp>
          <p:nvSpPr>
            <p:cNvPr id="9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28000"/>
                  </a:schemeClr>
                </a:gs>
                <a:gs pos="19000">
                  <a:schemeClr val="bg2">
                    <a:alpha val="28000"/>
                  </a:schemeClr>
                </a:gs>
                <a:gs pos="46000">
                  <a:schemeClr val="bg2">
                    <a:lumMod val="60000"/>
                    <a:lumOff val="40000"/>
                    <a:alpha val="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1200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9000"/>
                  </a:schemeClr>
                </a:gs>
                <a:gs pos="50000">
                  <a:schemeClr val="bg1">
                    <a:lumMod val="85000"/>
                    <a:alpha val="5000"/>
                  </a:schemeClr>
                </a:gs>
                <a:gs pos="72000">
                  <a:schemeClr val="bg1">
                    <a:lumMod val="85000"/>
                    <a:alpha val="24000"/>
                  </a:schemeClr>
                </a:gs>
                <a:gs pos="89000">
                  <a:schemeClr val="bg1">
                    <a:lumMod val="75000"/>
                    <a:alpha val="6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" name=""/>
          <p:cNvGrpSpPr/>
          <p:nvPr/>
        </p:nvGrpSpPr>
        <p:grpSpPr>
          <a:xfrm rot="0" flipH="1">
            <a:off x="4355973" y="4071944"/>
            <a:ext cx="7550317" cy="2600696"/>
            <a:chOff x="500024" y="4137021"/>
            <a:chExt cx="8643976" cy="2555234"/>
          </a:xfrm>
        </p:grpSpPr>
        <p:sp>
          <p:nvSpPr>
            <p:cNvPr id="15" name=""/>
            <p:cNvSpPr/>
            <p:nvPr/>
          </p:nvSpPr>
          <p:spPr>
            <a:xfrm>
              <a:off x="2208042" y="4143150"/>
              <a:ext cx="6935958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63000"/>
                  </a:schemeClr>
                </a:gs>
                <a:gs pos="50000">
                  <a:schemeClr val="bg1">
                    <a:lumMod val="85000"/>
                  </a:schemeClr>
                </a:gs>
                <a:gs pos="72000">
                  <a:schemeClr val="bg1">
                    <a:lumMod val="85000"/>
                    <a:alpha val="15000"/>
                  </a:schemeClr>
                </a:gs>
                <a:gs pos="89000">
                  <a:schemeClr val="bg1">
                    <a:lumMod val="75000"/>
                    <a:alpha val="50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642910" y="4143380"/>
              <a:ext cx="8501090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alpha val="58000"/>
                  </a:schemeClr>
                </a:gs>
                <a:gs pos="72000">
                  <a:schemeClr val="bg2">
                    <a:alpha val="40000"/>
                  </a:schemeClr>
                </a:gs>
                <a:gs pos="89000">
                  <a:schemeClr val="bg2">
                    <a:lumMod val="60000"/>
                    <a:lumOff val="40000"/>
                    <a:alpha val="38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500024" y="4137021"/>
              <a:ext cx="6189832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14000"/>
                    </a:schemeClr>
                  </a:gs>
                  <a:gs pos="50000">
                    <a:schemeClr val="accent1">
                      <a:lumMod val="40000"/>
                      <a:lumOff val="60000"/>
                      <a:alpha val="52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34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666975" y="1428736"/>
            <a:ext cx="8191557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4"/>
          </p:nvPr>
        </p:nvSpPr>
        <p:spPr>
          <a:xfrm>
            <a:off x="2666975" y="2643188"/>
            <a:ext cx="8191557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BB672A5-5BAE-46CA-A956-0A74255F87A1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25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rot="16200000" flipH="1" flipV="1">
            <a:off x="-936118" y="936173"/>
            <a:ext cx="5148943" cy="3276489"/>
          </a:xfrm>
          <a:prstGeom prst="rect">
            <a:avLst/>
          </a:prstGeom>
        </p:spPr>
      </p:pic>
      <p:grpSp>
        <p:nvGrpSpPr>
          <p:cNvPr id="7" name=""/>
          <p:cNvGrpSpPr/>
          <p:nvPr/>
        </p:nvGrpSpPr>
        <p:grpSpPr>
          <a:xfrm rot="16200000">
            <a:off x="9109263" y="1124017"/>
            <a:ext cx="4500484" cy="1333477"/>
            <a:chOff x="4643516" y="1"/>
            <a:chExt cx="4500484" cy="1000108"/>
          </a:xfrm>
        </p:grpSpPr>
        <p:sp>
          <p:nvSpPr>
            <p:cNvPr id="8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4BE92F-BAFE-4705-AE57-F7ACE4712A3E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585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6FDB3C7-5054-4286-85C3-4F59C1C046CC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6942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810B068-B361-4947-BC31-3FFBE4975B8E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560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380959" y="4013206"/>
            <a:ext cx="6855374" cy="2555234"/>
            <a:chOff x="380959" y="4013206"/>
            <a:chExt cx="9048784" cy="2555234"/>
          </a:xfrm>
        </p:grpSpPr>
        <p:sp>
          <p:nvSpPr>
            <p:cNvPr id="8" name=""/>
            <p:cNvSpPr/>
            <p:nvPr/>
          </p:nvSpPr>
          <p:spPr>
            <a:xfrm>
              <a:off x="2168966" y="4019335"/>
              <a:ext cx="7260777" cy="241005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34000"/>
                  </a:schemeClr>
                </a:gs>
                <a:gs pos="50000">
                  <a:schemeClr val="bg1">
                    <a:lumMod val="85000"/>
                    <a:alpha val="26000"/>
                  </a:schemeClr>
                </a:gs>
                <a:gs pos="72000">
                  <a:schemeClr val="bg1">
                    <a:lumMod val="85000"/>
                    <a:alpha val="2000"/>
                  </a:schemeClr>
                </a:gs>
                <a:gs pos="89000">
                  <a:schemeClr val="bg1">
                    <a:lumMod val="75000"/>
                    <a:alpha val="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380959" y="4013206"/>
              <a:ext cx="6479709" cy="2555234"/>
            </a:xfrm>
            <a:custGeom>
              <a:avLst/>
              <a:gdLst>
                <a:gd name="connsiteX0" fmla="*/ 0 w 9958422"/>
                <a:gd name="connsiteY0" fmla="*/ 1244600 h 2489200"/>
                <a:gd name="connsiteX1" fmla="*/ 3771763 w 9958422"/>
                <a:gd name="connsiteY1" fmla="*/ 37155 h 2489200"/>
                <a:gd name="connsiteX2" fmla="*/ 4979213 w 9958422"/>
                <a:gd name="connsiteY2" fmla="*/ 6 h 2489200"/>
                <a:gd name="connsiteX3" fmla="*/ 6186666 w 9958422"/>
                <a:gd name="connsiteY3" fmla="*/ 37155 h 2489200"/>
                <a:gd name="connsiteX4" fmla="*/ 9958423 w 9958422"/>
                <a:gd name="connsiteY4" fmla="*/ 1244614 h 2489200"/>
                <a:gd name="connsiteX5" fmla="*/ 6186662 w 9958422"/>
                <a:gd name="connsiteY5" fmla="*/ 2452065 h 2489200"/>
                <a:gd name="connsiteX6" fmla="*/ 4979211 w 9958422"/>
                <a:gd name="connsiteY6" fmla="*/ 2489214 h 2489200"/>
                <a:gd name="connsiteX7" fmla="*/ 3771759 w 9958422"/>
                <a:gd name="connsiteY7" fmla="*/ 2452065 h 2489200"/>
                <a:gd name="connsiteX8" fmla="*/ 1 w 9958422"/>
                <a:gd name="connsiteY8" fmla="*/ 1244608 h 2489200"/>
                <a:gd name="connsiteX9" fmla="*/ 0 w 9958422"/>
                <a:gd name="connsiteY9" fmla="*/ 1244600 h 2489200"/>
                <a:gd name="connsiteX0" fmla="*/ 6186672 w 10049873"/>
                <a:gd name="connsiteY0" fmla="*/ 2452059 h 2489208"/>
                <a:gd name="connsiteX1" fmla="*/ 4979221 w 10049873"/>
                <a:gd name="connsiteY1" fmla="*/ 2489208 h 2489208"/>
                <a:gd name="connsiteX2" fmla="*/ 3771769 w 10049873"/>
                <a:gd name="connsiteY2" fmla="*/ 2452059 h 2489208"/>
                <a:gd name="connsiteX3" fmla="*/ 11 w 10049873"/>
                <a:gd name="connsiteY3" fmla="*/ 1244602 h 2489208"/>
                <a:gd name="connsiteX4" fmla="*/ 10 w 10049873"/>
                <a:gd name="connsiteY4" fmla="*/ 1244594 h 2489208"/>
                <a:gd name="connsiteX5" fmla="*/ 3771773 w 10049873"/>
                <a:gd name="connsiteY5" fmla="*/ 37149 h 2489208"/>
                <a:gd name="connsiteX6" fmla="*/ 4979223 w 10049873"/>
                <a:gd name="connsiteY6" fmla="*/ 0 h 2489208"/>
                <a:gd name="connsiteX7" fmla="*/ 6186676 w 10049873"/>
                <a:gd name="connsiteY7" fmla="*/ 37149 h 2489208"/>
                <a:gd name="connsiteX8" fmla="*/ 10049873 w 10049873"/>
                <a:gd name="connsiteY8" fmla="*/ 1336048 h 2489208"/>
                <a:gd name="connsiteX0" fmla="*/ 6186672 w 6186676"/>
                <a:gd name="connsiteY0" fmla="*/ 2452059 h 2489208"/>
                <a:gd name="connsiteX1" fmla="*/ 4979221 w 6186676"/>
                <a:gd name="connsiteY1" fmla="*/ 2489208 h 2489208"/>
                <a:gd name="connsiteX2" fmla="*/ 3771769 w 6186676"/>
                <a:gd name="connsiteY2" fmla="*/ 2452059 h 2489208"/>
                <a:gd name="connsiteX3" fmla="*/ 11 w 6186676"/>
                <a:gd name="connsiteY3" fmla="*/ 1244602 h 2489208"/>
                <a:gd name="connsiteX4" fmla="*/ 10 w 6186676"/>
                <a:gd name="connsiteY4" fmla="*/ 1244594 h 2489208"/>
                <a:gd name="connsiteX5" fmla="*/ 3771773 w 6186676"/>
                <a:gd name="connsiteY5" fmla="*/ 37149 h 2489208"/>
                <a:gd name="connsiteX6" fmla="*/ 4979223 w 6186676"/>
                <a:gd name="connsiteY6" fmla="*/ 0 h 2489208"/>
                <a:gd name="connsiteX7" fmla="*/ 6186676 w 6186676"/>
                <a:gd name="connsiteY7" fmla="*/ 37149 h 2489208"/>
                <a:gd name="connsiteX0" fmla="*/ 6186672 w 6186672"/>
                <a:gd name="connsiteY0" fmla="*/ 2452059 h 2489208"/>
                <a:gd name="connsiteX1" fmla="*/ 4979221 w 6186672"/>
                <a:gd name="connsiteY1" fmla="*/ 2489208 h 2489208"/>
                <a:gd name="connsiteX2" fmla="*/ 3771769 w 6186672"/>
                <a:gd name="connsiteY2" fmla="*/ 2452059 h 2489208"/>
                <a:gd name="connsiteX3" fmla="*/ 11 w 6186672"/>
                <a:gd name="connsiteY3" fmla="*/ 1244602 h 2489208"/>
                <a:gd name="connsiteX4" fmla="*/ 10 w 6186672"/>
                <a:gd name="connsiteY4" fmla="*/ 1244594 h 2489208"/>
                <a:gd name="connsiteX5" fmla="*/ 3771773 w 6186672"/>
                <a:gd name="connsiteY5" fmla="*/ 37149 h 2489208"/>
                <a:gd name="connsiteX6" fmla="*/ 4979223 w 6186672"/>
                <a:gd name="connsiteY6" fmla="*/ 0 h 2489208"/>
                <a:gd name="connsiteX0" fmla="*/ 6189832 w 6189832"/>
                <a:gd name="connsiteY0" fmla="*/ 2501249 h 2525922"/>
                <a:gd name="connsiteX1" fmla="*/ 4979221 w 6189832"/>
                <a:gd name="connsiteY1" fmla="*/ 2489208 h 2525922"/>
                <a:gd name="connsiteX2" fmla="*/ 3771769 w 6189832"/>
                <a:gd name="connsiteY2" fmla="*/ 2452059 h 2525922"/>
                <a:gd name="connsiteX3" fmla="*/ 11 w 6189832"/>
                <a:gd name="connsiteY3" fmla="*/ 1244602 h 2525922"/>
                <a:gd name="connsiteX4" fmla="*/ 10 w 6189832"/>
                <a:gd name="connsiteY4" fmla="*/ 1244594 h 2525922"/>
                <a:gd name="connsiteX5" fmla="*/ 3771773 w 6189832"/>
                <a:gd name="connsiteY5" fmla="*/ 37149 h 2525922"/>
                <a:gd name="connsiteX6" fmla="*/ 4979223 w 6189832"/>
                <a:gd name="connsiteY6" fmla="*/ 0 h 2525922"/>
                <a:gd name="connsiteX0" fmla="*/ 6189832 w 6189832"/>
                <a:gd name="connsiteY0" fmla="*/ 2501249 h 2501249"/>
                <a:gd name="connsiteX1" fmla="*/ 4979221 w 6189832"/>
                <a:gd name="connsiteY1" fmla="*/ 2489208 h 2501249"/>
                <a:gd name="connsiteX2" fmla="*/ 3771769 w 6189832"/>
                <a:gd name="connsiteY2" fmla="*/ 2452059 h 2501249"/>
                <a:gd name="connsiteX3" fmla="*/ 11 w 6189832"/>
                <a:gd name="connsiteY3" fmla="*/ 1244602 h 2501249"/>
                <a:gd name="connsiteX4" fmla="*/ 10 w 6189832"/>
                <a:gd name="connsiteY4" fmla="*/ 1244594 h 2501249"/>
                <a:gd name="connsiteX5" fmla="*/ 3771773 w 6189832"/>
                <a:gd name="connsiteY5" fmla="*/ 37149 h 2501249"/>
                <a:gd name="connsiteX6" fmla="*/ 4979223 w 6189832"/>
                <a:gd name="connsiteY6" fmla="*/ 0 h 250124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  <a:gd name="connsiteX0" fmla="*/ 6189832 w 6189832"/>
                <a:gd name="connsiteY0" fmla="*/ 2555229 h 2555229"/>
                <a:gd name="connsiteX1" fmla="*/ 4979221 w 6189832"/>
                <a:gd name="connsiteY1" fmla="*/ 2543188 h 2555229"/>
                <a:gd name="connsiteX2" fmla="*/ 3771769 w 6189832"/>
                <a:gd name="connsiteY2" fmla="*/ 2506039 h 2555229"/>
                <a:gd name="connsiteX3" fmla="*/ 11 w 6189832"/>
                <a:gd name="connsiteY3" fmla="*/ 1298582 h 2555229"/>
                <a:gd name="connsiteX4" fmla="*/ 10 w 6189832"/>
                <a:gd name="connsiteY4" fmla="*/ 1298574 h 2555229"/>
                <a:gd name="connsiteX5" fmla="*/ 3771773 w 6189832"/>
                <a:gd name="connsiteY5" fmla="*/ 91129 h 2555229"/>
                <a:gd name="connsiteX6" fmla="*/ 4964929 w 6189832"/>
                <a:gd name="connsiteY6" fmla="*/ 0 h 25552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9832" h="2555229">
                  <a:moveTo>
                    <a:pt x="6189832" y="2555229"/>
                  </a:moveTo>
                  <a:lnTo>
                    <a:pt x="4979221" y="2543188"/>
                  </a:lnTo>
                  <a:cubicBezTo>
                    <a:pt x="4576211" y="2534990"/>
                    <a:pt x="4166665" y="2530712"/>
                    <a:pt x="3771769" y="2506039"/>
                  </a:cubicBezTo>
                  <a:cubicBezTo>
                    <a:pt x="1555091" y="2367542"/>
                    <a:pt x="0" y="1869709"/>
                    <a:pt x="11" y="1298582"/>
                  </a:cubicBezTo>
                  <a:cubicBezTo>
                    <a:pt x="11" y="1298579"/>
                    <a:pt x="10" y="1298577"/>
                    <a:pt x="10" y="1298574"/>
                  </a:cubicBezTo>
                  <a:cubicBezTo>
                    <a:pt x="21" y="727451"/>
                    <a:pt x="1555109" y="229625"/>
                    <a:pt x="3771773" y="91129"/>
                  </a:cubicBezTo>
                  <a:cubicBezTo>
                    <a:pt x="4166669" y="66456"/>
                    <a:pt x="4515018" y="47620"/>
                    <a:pt x="4964929" y="0"/>
                  </a:cubicBezTo>
                </a:path>
              </a:pathLst>
            </a:custGeom>
            <a:noFill/>
            <a:ln>
              <a:gradFill>
                <a:gsLst>
                  <a:gs pos="0">
                    <a:schemeClr val="accent1">
                      <a:lumMod val="20000"/>
                      <a:lumOff val="80000"/>
                      <a:alpha val="5000"/>
                    </a:schemeClr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530537" y="4019565"/>
              <a:ext cx="8899206" cy="2500330"/>
            </a:xfrm>
            <a:custGeom>
              <a:avLst/>
              <a:gdLst/>
              <a:cxnLst>
                <a:cxn ang="0">
                  <a:pos x="2756" y="8"/>
                </a:cxn>
                <a:cxn ang="0">
                  <a:pos x="2212" y="48"/>
                </a:cxn>
                <a:cxn ang="0">
                  <a:pos x="1574" y="118"/>
                </a:cxn>
                <a:cxn ang="0">
                  <a:pos x="1172" y="176"/>
                </a:cxn>
                <a:cxn ang="0">
                  <a:pos x="786" y="248"/>
                </a:cxn>
                <a:cxn ang="0">
                  <a:pos x="450" y="334"/>
                </a:cxn>
                <a:cxn ang="0">
                  <a:pos x="266" y="402"/>
                </a:cxn>
                <a:cxn ang="0">
                  <a:pos x="154" y="456"/>
                </a:cxn>
                <a:cxn ang="0">
                  <a:pos x="72" y="516"/>
                </a:cxn>
                <a:cxn ang="0">
                  <a:pos x="18" y="580"/>
                </a:cxn>
                <a:cxn ang="0">
                  <a:pos x="0" y="648"/>
                </a:cxn>
                <a:cxn ang="0">
                  <a:pos x="8" y="704"/>
                </a:cxn>
                <a:cxn ang="0">
                  <a:pos x="50" y="784"/>
                </a:cxn>
                <a:cxn ang="0">
                  <a:pos x="126" y="856"/>
                </a:cxn>
                <a:cxn ang="0">
                  <a:pos x="232" y="922"/>
                </a:cxn>
                <a:cxn ang="0">
                  <a:pos x="368" y="984"/>
                </a:cxn>
                <a:cxn ang="0">
                  <a:pos x="528" y="1038"/>
                </a:cxn>
                <a:cxn ang="0">
                  <a:pos x="712" y="1088"/>
                </a:cxn>
                <a:cxn ang="0">
                  <a:pos x="1136" y="1168"/>
                </a:cxn>
                <a:cxn ang="0">
                  <a:pos x="1620" y="1228"/>
                </a:cxn>
                <a:cxn ang="0">
                  <a:pos x="2144" y="1270"/>
                </a:cxn>
                <a:cxn ang="0">
                  <a:pos x="2684" y="1290"/>
                </a:cxn>
                <a:cxn ang="0">
                  <a:pos x="3222" y="1294"/>
                </a:cxn>
                <a:cxn ang="0">
                  <a:pos x="3734" y="1282"/>
                </a:cxn>
                <a:cxn ang="0">
                  <a:pos x="4202" y="1252"/>
                </a:cxn>
                <a:cxn ang="0">
                  <a:pos x="4180" y="1238"/>
                </a:cxn>
                <a:cxn ang="0">
                  <a:pos x="3458" y="1216"/>
                </a:cxn>
                <a:cxn ang="0">
                  <a:pos x="2792" y="1180"/>
                </a:cxn>
                <a:cxn ang="0">
                  <a:pos x="2258" y="1136"/>
                </a:cxn>
                <a:cxn ang="0">
                  <a:pos x="1736" y="1078"/>
                </a:cxn>
                <a:cxn ang="0">
                  <a:pos x="1264" y="998"/>
                </a:cxn>
                <a:cxn ang="0">
                  <a:pos x="1058" y="950"/>
                </a:cxn>
                <a:cxn ang="0">
                  <a:pos x="880" y="896"/>
                </a:cxn>
                <a:cxn ang="0">
                  <a:pos x="734" y="836"/>
                </a:cxn>
                <a:cxn ang="0">
                  <a:pos x="622" y="770"/>
                </a:cxn>
                <a:cxn ang="0">
                  <a:pos x="552" y="696"/>
                </a:cxn>
                <a:cxn ang="0">
                  <a:pos x="534" y="658"/>
                </a:cxn>
                <a:cxn ang="0">
                  <a:pos x="528" y="616"/>
                </a:cxn>
                <a:cxn ang="0">
                  <a:pos x="532" y="578"/>
                </a:cxn>
                <a:cxn ang="0">
                  <a:pos x="552" y="526"/>
                </a:cxn>
                <a:cxn ang="0">
                  <a:pos x="590" y="476"/>
                </a:cxn>
                <a:cxn ang="0">
                  <a:pos x="642" y="432"/>
                </a:cxn>
                <a:cxn ang="0">
                  <a:pos x="762" y="366"/>
                </a:cxn>
                <a:cxn ang="0">
                  <a:pos x="950" y="298"/>
                </a:cxn>
                <a:cxn ang="0">
                  <a:pos x="1178" y="242"/>
                </a:cxn>
                <a:cxn ang="0">
                  <a:pos x="1528" y="180"/>
                </a:cxn>
                <a:cxn ang="0">
                  <a:pos x="2110" y="102"/>
                </a:cxn>
                <a:cxn ang="0">
                  <a:pos x="2880" y="0"/>
                </a:cxn>
              </a:cxnLst>
              <a:rect l="0" t="0" r="r" b="b"/>
              <a:pathLst>
                <a:path w="4344" h="1294">
                  <a:moveTo>
                    <a:pt x="2880" y="0"/>
                  </a:moveTo>
                  <a:lnTo>
                    <a:pt x="2880" y="0"/>
                  </a:lnTo>
                  <a:lnTo>
                    <a:pt x="2756" y="8"/>
                  </a:lnTo>
                  <a:lnTo>
                    <a:pt x="2614" y="16"/>
                  </a:lnTo>
                  <a:lnTo>
                    <a:pt x="2430" y="30"/>
                  </a:lnTo>
                  <a:lnTo>
                    <a:pt x="2212" y="48"/>
                  </a:lnTo>
                  <a:lnTo>
                    <a:pt x="1968" y="72"/>
                  </a:lnTo>
                  <a:lnTo>
                    <a:pt x="1708" y="100"/>
                  </a:lnTo>
                  <a:lnTo>
                    <a:pt x="1574" y="118"/>
                  </a:lnTo>
                  <a:lnTo>
                    <a:pt x="1440" y="134"/>
                  </a:lnTo>
                  <a:lnTo>
                    <a:pt x="1306" y="154"/>
                  </a:lnTo>
                  <a:lnTo>
                    <a:pt x="1172" y="176"/>
                  </a:lnTo>
                  <a:lnTo>
                    <a:pt x="1040" y="198"/>
                  </a:lnTo>
                  <a:lnTo>
                    <a:pt x="912" y="222"/>
                  </a:lnTo>
                  <a:lnTo>
                    <a:pt x="786" y="248"/>
                  </a:lnTo>
                  <a:lnTo>
                    <a:pt x="668" y="274"/>
                  </a:lnTo>
                  <a:lnTo>
                    <a:pt x="556" y="304"/>
                  </a:lnTo>
                  <a:lnTo>
                    <a:pt x="450" y="334"/>
                  </a:lnTo>
                  <a:lnTo>
                    <a:pt x="354" y="366"/>
                  </a:lnTo>
                  <a:lnTo>
                    <a:pt x="308" y="384"/>
                  </a:lnTo>
                  <a:lnTo>
                    <a:pt x="266" y="402"/>
                  </a:lnTo>
                  <a:lnTo>
                    <a:pt x="226" y="418"/>
                  </a:lnTo>
                  <a:lnTo>
                    <a:pt x="188" y="438"/>
                  </a:lnTo>
                  <a:lnTo>
                    <a:pt x="154" y="456"/>
                  </a:lnTo>
                  <a:lnTo>
                    <a:pt x="124" y="476"/>
                  </a:lnTo>
                  <a:lnTo>
                    <a:pt x="96" y="496"/>
                  </a:lnTo>
                  <a:lnTo>
                    <a:pt x="72" y="516"/>
                  </a:lnTo>
                  <a:lnTo>
                    <a:pt x="50" y="536"/>
                  </a:lnTo>
                  <a:lnTo>
                    <a:pt x="32" y="558"/>
                  </a:lnTo>
                  <a:lnTo>
                    <a:pt x="18" y="580"/>
                  </a:lnTo>
                  <a:lnTo>
                    <a:pt x="8" y="602"/>
                  </a:lnTo>
                  <a:lnTo>
                    <a:pt x="2" y="624"/>
                  </a:lnTo>
                  <a:lnTo>
                    <a:pt x="0" y="648"/>
                  </a:lnTo>
                  <a:lnTo>
                    <a:pt x="0" y="648"/>
                  </a:lnTo>
                  <a:lnTo>
                    <a:pt x="2" y="676"/>
                  </a:lnTo>
                  <a:lnTo>
                    <a:pt x="8" y="704"/>
                  </a:lnTo>
                  <a:lnTo>
                    <a:pt x="18" y="732"/>
                  </a:lnTo>
                  <a:lnTo>
                    <a:pt x="32" y="758"/>
                  </a:lnTo>
                  <a:lnTo>
                    <a:pt x="50" y="784"/>
                  </a:lnTo>
                  <a:lnTo>
                    <a:pt x="72" y="808"/>
                  </a:lnTo>
                  <a:lnTo>
                    <a:pt x="98" y="832"/>
                  </a:lnTo>
                  <a:lnTo>
                    <a:pt x="126" y="856"/>
                  </a:lnTo>
                  <a:lnTo>
                    <a:pt x="158" y="880"/>
                  </a:lnTo>
                  <a:lnTo>
                    <a:pt x="194" y="902"/>
                  </a:lnTo>
                  <a:lnTo>
                    <a:pt x="232" y="922"/>
                  </a:lnTo>
                  <a:lnTo>
                    <a:pt x="274" y="944"/>
                  </a:lnTo>
                  <a:lnTo>
                    <a:pt x="320" y="964"/>
                  </a:lnTo>
                  <a:lnTo>
                    <a:pt x="368" y="984"/>
                  </a:lnTo>
                  <a:lnTo>
                    <a:pt x="418" y="1002"/>
                  </a:lnTo>
                  <a:lnTo>
                    <a:pt x="472" y="1020"/>
                  </a:lnTo>
                  <a:lnTo>
                    <a:pt x="528" y="1038"/>
                  </a:lnTo>
                  <a:lnTo>
                    <a:pt x="586" y="1056"/>
                  </a:lnTo>
                  <a:lnTo>
                    <a:pt x="648" y="1072"/>
                  </a:lnTo>
                  <a:lnTo>
                    <a:pt x="712" y="1088"/>
                  </a:lnTo>
                  <a:lnTo>
                    <a:pt x="844" y="1116"/>
                  </a:lnTo>
                  <a:lnTo>
                    <a:pt x="986" y="1144"/>
                  </a:lnTo>
                  <a:lnTo>
                    <a:pt x="1136" y="1168"/>
                  </a:lnTo>
                  <a:lnTo>
                    <a:pt x="1292" y="1192"/>
                  </a:lnTo>
                  <a:lnTo>
                    <a:pt x="1454" y="1212"/>
                  </a:lnTo>
                  <a:lnTo>
                    <a:pt x="1620" y="1228"/>
                  </a:lnTo>
                  <a:lnTo>
                    <a:pt x="1792" y="1244"/>
                  </a:lnTo>
                  <a:lnTo>
                    <a:pt x="1966" y="1258"/>
                  </a:lnTo>
                  <a:lnTo>
                    <a:pt x="2144" y="1270"/>
                  </a:lnTo>
                  <a:lnTo>
                    <a:pt x="2322" y="1278"/>
                  </a:lnTo>
                  <a:lnTo>
                    <a:pt x="2504" y="1286"/>
                  </a:lnTo>
                  <a:lnTo>
                    <a:pt x="2684" y="1290"/>
                  </a:lnTo>
                  <a:lnTo>
                    <a:pt x="2864" y="1294"/>
                  </a:lnTo>
                  <a:lnTo>
                    <a:pt x="3044" y="1294"/>
                  </a:lnTo>
                  <a:lnTo>
                    <a:pt x="3222" y="1294"/>
                  </a:lnTo>
                  <a:lnTo>
                    <a:pt x="3396" y="1292"/>
                  </a:lnTo>
                  <a:lnTo>
                    <a:pt x="3568" y="1288"/>
                  </a:lnTo>
                  <a:lnTo>
                    <a:pt x="3734" y="1282"/>
                  </a:lnTo>
                  <a:lnTo>
                    <a:pt x="3896" y="1274"/>
                  </a:lnTo>
                  <a:lnTo>
                    <a:pt x="4052" y="1264"/>
                  </a:lnTo>
                  <a:lnTo>
                    <a:pt x="4202" y="1252"/>
                  </a:lnTo>
                  <a:lnTo>
                    <a:pt x="4344" y="1240"/>
                  </a:lnTo>
                  <a:lnTo>
                    <a:pt x="4344" y="1240"/>
                  </a:lnTo>
                  <a:lnTo>
                    <a:pt x="4180" y="1238"/>
                  </a:lnTo>
                  <a:lnTo>
                    <a:pt x="3992" y="1234"/>
                  </a:lnTo>
                  <a:lnTo>
                    <a:pt x="3748" y="1226"/>
                  </a:lnTo>
                  <a:lnTo>
                    <a:pt x="3458" y="1216"/>
                  </a:lnTo>
                  <a:lnTo>
                    <a:pt x="3136" y="1200"/>
                  </a:lnTo>
                  <a:lnTo>
                    <a:pt x="2966" y="1192"/>
                  </a:lnTo>
                  <a:lnTo>
                    <a:pt x="2792" y="1180"/>
                  </a:lnTo>
                  <a:lnTo>
                    <a:pt x="2614" y="1168"/>
                  </a:lnTo>
                  <a:lnTo>
                    <a:pt x="2436" y="1152"/>
                  </a:lnTo>
                  <a:lnTo>
                    <a:pt x="2258" y="1136"/>
                  </a:lnTo>
                  <a:lnTo>
                    <a:pt x="2080" y="1118"/>
                  </a:lnTo>
                  <a:lnTo>
                    <a:pt x="1906" y="1100"/>
                  </a:lnTo>
                  <a:lnTo>
                    <a:pt x="1736" y="1078"/>
                  </a:lnTo>
                  <a:lnTo>
                    <a:pt x="1570" y="1052"/>
                  </a:lnTo>
                  <a:lnTo>
                    <a:pt x="1414" y="1026"/>
                  </a:lnTo>
                  <a:lnTo>
                    <a:pt x="1264" y="998"/>
                  </a:lnTo>
                  <a:lnTo>
                    <a:pt x="1192" y="982"/>
                  </a:lnTo>
                  <a:lnTo>
                    <a:pt x="1124" y="966"/>
                  </a:lnTo>
                  <a:lnTo>
                    <a:pt x="1058" y="950"/>
                  </a:lnTo>
                  <a:lnTo>
                    <a:pt x="996" y="932"/>
                  </a:lnTo>
                  <a:lnTo>
                    <a:pt x="936" y="914"/>
                  </a:lnTo>
                  <a:lnTo>
                    <a:pt x="880" y="896"/>
                  </a:lnTo>
                  <a:lnTo>
                    <a:pt x="828" y="878"/>
                  </a:lnTo>
                  <a:lnTo>
                    <a:pt x="778" y="858"/>
                  </a:lnTo>
                  <a:lnTo>
                    <a:pt x="734" y="836"/>
                  </a:lnTo>
                  <a:lnTo>
                    <a:pt x="692" y="816"/>
                  </a:lnTo>
                  <a:lnTo>
                    <a:pt x="654" y="792"/>
                  </a:lnTo>
                  <a:lnTo>
                    <a:pt x="622" y="770"/>
                  </a:lnTo>
                  <a:lnTo>
                    <a:pt x="594" y="746"/>
                  </a:lnTo>
                  <a:lnTo>
                    <a:pt x="570" y="722"/>
                  </a:lnTo>
                  <a:lnTo>
                    <a:pt x="552" y="696"/>
                  </a:lnTo>
                  <a:lnTo>
                    <a:pt x="546" y="684"/>
                  </a:lnTo>
                  <a:lnTo>
                    <a:pt x="538" y="670"/>
                  </a:lnTo>
                  <a:lnTo>
                    <a:pt x="534" y="658"/>
                  </a:lnTo>
                  <a:lnTo>
                    <a:pt x="530" y="644"/>
                  </a:lnTo>
                  <a:lnTo>
                    <a:pt x="528" y="630"/>
                  </a:lnTo>
                  <a:lnTo>
                    <a:pt x="528" y="616"/>
                  </a:lnTo>
                  <a:lnTo>
                    <a:pt x="528" y="616"/>
                  </a:lnTo>
                  <a:lnTo>
                    <a:pt x="530" y="596"/>
                  </a:lnTo>
                  <a:lnTo>
                    <a:pt x="532" y="578"/>
                  </a:lnTo>
                  <a:lnTo>
                    <a:pt x="538" y="560"/>
                  </a:lnTo>
                  <a:lnTo>
                    <a:pt x="544" y="542"/>
                  </a:lnTo>
                  <a:lnTo>
                    <a:pt x="552" y="526"/>
                  </a:lnTo>
                  <a:lnTo>
                    <a:pt x="564" y="508"/>
                  </a:lnTo>
                  <a:lnTo>
                    <a:pt x="576" y="492"/>
                  </a:lnTo>
                  <a:lnTo>
                    <a:pt x="590" y="476"/>
                  </a:lnTo>
                  <a:lnTo>
                    <a:pt x="606" y="462"/>
                  </a:lnTo>
                  <a:lnTo>
                    <a:pt x="624" y="446"/>
                  </a:lnTo>
                  <a:lnTo>
                    <a:pt x="642" y="432"/>
                  </a:lnTo>
                  <a:lnTo>
                    <a:pt x="664" y="418"/>
                  </a:lnTo>
                  <a:lnTo>
                    <a:pt x="710" y="390"/>
                  </a:lnTo>
                  <a:lnTo>
                    <a:pt x="762" y="366"/>
                  </a:lnTo>
                  <a:lnTo>
                    <a:pt x="820" y="342"/>
                  </a:lnTo>
                  <a:lnTo>
                    <a:pt x="882" y="320"/>
                  </a:lnTo>
                  <a:lnTo>
                    <a:pt x="950" y="298"/>
                  </a:lnTo>
                  <a:lnTo>
                    <a:pt x="1022" y="278"/>
                  </a:lnTo>
                  <a:lnTo>
                    <a:pt x="1098" y="260"/>
                  </a:lnTo>
                  <a:lnTo>
                    <a:pt x="1178" y="242"/>
                  </a:lnTo>
                  <a:lnTo>
                    <a:pt x="1260" y="224"/>
                  </a:lnTo>
                  <a:lnTo>
                    <a:pt x="1348" y="208"/>
                  </a:lnTo>
                  <a:lnTo>
                    <a:pt x="1528" y="180"/>
                  </a:lnTo>
                  <a:lnTo>
                    <a:pt x="1718" y="152"/>
                  </a:lnTo>
                  <a:lnTo>
                    <a:pt x="1912" y="126"/>
                  </a:lnTo>
                  <a:lnTo>
                    <a:pt x="2110" y="102"/>
                  </a:lnTo>
                  <a:lnTo>
                    <a:pt x="2506" y="54"/>
                  </a:lnTo>
                  <a:lnTo>
                    <a:pt x="2696" y="28"/>
                  </a:lnTo>
                  <a:lnTo>
                    <a:pt x="2880" y="0"/>
                  </a:lnTo>
                  <a:lnTo>
                    <a:pt x="288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0"/>
                  </a:schemeClr>
                </a:gs>
                <a:gs pos="19000">
                  <a:schemeClr val="bg2">
                    <a:alpha val="88000"/>
                  </a:schemeClr>
                </a:gs>
                <a:gs pos="50000">
                  <a:schemeClr val="bg2">
                    <a:alpha val="56000"/>
                  </a:schemeClr>
                </a:gs>
                <a:gs pos="72000">
                  <a:schemeClr val="bg2">
                    <a:alpha val="47000"/>
                  </a:schemeClr>
                </a:gs>
                <a:gs pos="89000">
                  <a:schemeClr val="bg2">
                    <a:lumMod val="60000"/>
                    <a:lumOff val="40000"/>
                    <a:alpha val="11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"/>
          <p:cNvGrpSpPr/>
          <p:nvPr/>
        </p:nvGrpSpPr>
        <p:grpSpPr>
          <a:xfrm rot="0" flipH="1">
            <a:off x="1" y="0"/>
            <a:ext cx="9429742" cy="2032001"/>
            <a:chOff x="0" y="0"/>
            <a:chExt cx="9144000" cy="2032001"/>
          </a:xfrm>
        </p:grpSpPr>
        <p:sp>
          <p:nvSpPr>
            <p:cNvPr id="14" name=""/>
            <p:cNvSpPr/>
            <p:nvPr/>
          </p:nvSpPr>
          <p:spPr>
            <a:xfrm>
              <a:off x="714348" y="428605"/>
              <a:ext cx="8429652" cy="1603396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84000"/>
                  </a:schemeClr>
                </a:gs>
                <a:gs pos="50000">
                  <a:schemeClr val="bg2">
                    <a:lumMod val="60000"/>
                    <a:lumOff val="40000"/>
                    <a:alpha val="14000"/>
                  </a:schemeClr>
                </a:gs>
                <a:gs pos="72000">
                  <a:schemeClr val="bg2">
                    <a:lumMod val="60000"/>
                    <a:lumOff val="40000"/>
                    <a:alpha val="500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0"/>
              <a:ext cx="8786842" cy="1928802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  <a:alpha val="13000"/>
                  </a:schemeClr>
                </a:gs>
                <a:gs pos="50000">
                  <a:schemeClr val="bg1">
                    <a:lumMod val="85000"/>
                    <a:alpha val="0"/>
                  </a:schemeClr>
                </a:gs>
                <a:gs pos="72000">
                  <a:schemeClr val="bg1">
                    <a:lumMod val="85000"/>
                    <a:alpha val="0"/>
                  </a:schemeClr>
                </a:gs>
                <a:gs pos="89000">
                  <a:schemeClr val="bg1">
                    <a:lumMod val="75000"/>
                    <a:alpha val="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47839" y="2786047"/>
            <a:ext cx="10363199" cy="928705"/>
          </a:xfrm>
        </p:spPr>
        <p:txBody>
          <a:bodyPr anchor="ctr"/>
          <a:lstStyle>
            <a:lvl1pPr algn="l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447839" y="2214554"/>
            <a:ext cx="10363199" cy="571493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4D4F9BB-4132-4287-8CC8-8D855CD297EE}" type="datetime1">
              <a:rPr lang="ko-KR" altLang="en-US"/>
              <a:pPr lvl="0">
                <a:defRPr lang="ko-KR" altLang="en-US"/>
              </a:pPr>
              <a:t>2023-06-29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6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20000"/>
          </a:blip>
          <a:stretch>
            <a:fillRect/>
          </a:stretch>
        </p:blipFill>
        <p:spPr>
          <a:xfrm flipH="1" flipV="1">
            <a:off x="6876288" y="0"/>
            <a:ext cx="5315710" cy="26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7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84300"/>
            <a:ext cx="5384799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9A288E1-115A-4383-9733-92AB1765EBDC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2106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6081693-AE98-47AF-BCDA-93D1F4898FF4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4214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AA4EAC8-C441-4BE7-B3AD-00E7DB0BEFCE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95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FD74842-A1D3-4A5D-B60D-F66EAD15763D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4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라인.png"/>
          <p:cNvPicPr>
            <a:picLocks noChangeAspect="1"/>
          </p:cNvPicPr>
          <p:nvPr/>
        </p:nvPicPr>
        <p:blipFill rotWithShape="1">
          <a:blip r:embed="rId2">
            <a:alphaModFix/>
            <a:lum contrast="10000"/>
          </a:blip>
          <a:stretch>
            <a:fillRect/>
          </a:stretch>
        </p:blipFill>
        <p:spPr>
          <a:xfrm>
            <a:off x="0" y="4214818"/>
            <a:ext cx="5148072" cy="2643182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55945" y="4772044"/>
            <a:ext cx="868010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55945" y="584219"/>
            <a:ext cx="8680109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55945" y="5338782"/>
            <a:ext cx="868010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3746A07-4E39-4CFF-B8D7-EE6D080B9A38}" type="datetime1">
              <a:rPr lang="ko-KR" altLang="en-US"/>
              <a:pPr lvl="0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3369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7164323" y="1"/>
            <a:ext cx="5027675" cy="1000108"/>
            <a:chOff x="4643516" y="1"/>
            <a:chExt cx="4500484" cy="1000108"/>
          </a:xfrm>
        </p:grpSpPr>
        <p:sp>
          <p:nvSpPr>
            <p:cNvPr id="11" name=""/>
            <p:cNvSpPr/>
            <p:nvPr/>
          </p:nvSpPr>
          <p:spPr>
            <a:xfrm>
              <a:off x="4995103" y="210951"/>
              <a:ext cx="4148897" cy="789158"/>
            </a:xfrm>
            <a:custGeom>
              <a:avLst/>
              <a:gdLst/>
              <a:cxnLst>
                <a:cxn ang="0">
                  <a:pos x="5760" y="0"/>
                </a:cxn>
                <a:cxn ang="0">
                  <a:pos x="5697" y="36"/>
                </a:cxn>
                <a:cxn ang="0">
                  <a:pos x="5614" y="76"/>
                </a:cxn>
                <a:cxn ang="0">
                  <a:pos x="5493" y="128"/>
                </a:cxn>
                <a:cxn ang="0">
                  <a:pos x="5331" y="190"/>
                </a:cxn>
                <a:cxn ang="0">
                  <a:pos x="5124" y="258"/>
                </a:cxn>
                <a:cxn ang="0">
                  <a:pos x="4870" y="332"/>
                </a:cxn>
                <a:cxn ang="0">
                  <a:pos x="4566" y="406"/>
                </a:cxn>
                <a:cxn ang="0">
                  <a:pos x="4210" y="479"/>
                </a:cxn>
                <a:cxn ang="0">
                  <a:pos x="3799" y="551"/>
                </a:cxn>
                <a:cxn ang="0">
                  <a:pos x="3452" y="600"/>
                </a:cxn>
                <a:cxn ang="0">
                  <a:pos x="3202" y="631"/>
                </a:cxn>
                <a:cxn ang="0">
                  <a:pos x="2937" y="660"/>
                </a:cxn>
                <a:cxn ang="0">
                  <a:pos x="2656" y="686"/>
                </a:cxn>
                <a:cxn ang="0">
                  <a:pos x="2358" y="709"/>
                </a:cxn>
                <a:cxn ang="0">
                  <a:pos x="2043" y="728"/>
                </a:cxn>
                <a:cxn ang="0">
                  <a:pos x="1711" y="744"/>
                </a:cxn>
                <a:cxn ang="0">
                  <a:pos x="1363" y="757"/>
                </a:cxn>
                <a:cxn ang="0">
                  <a:pos x="997" y="765"/>
                </a:cxn>
                <a:cxn ang="0">
                  <a:pos x="611" y="770"/>
                </a:cxn>
                <a:cxn ang="0">
                  <a:pos x="208" y="770"/>
                </a:cxn>
                <a:cxn ang="0">
                  <a:pos x="0" y="767"/>
                </a:cxn>
                <a:cxn ang="0">
                  <a:pos x="376" y="778"/>
                </a:cxn>
                <a:cxn ang="0">
                  <a:pos x="802" y="783"/>
                </a:cxn>
                <a:cxn ang="0">
                  <a:pos x="1151" y="783"/>
                </a:cxn>
                <a:cxn ang="0">
                  <a:pos x="1547" y="778"/>
                </a:cxn>
                <a:cxn ang="0">
                  <a:pos x="1974" y="765"/>
                </a:cxn>
                <a:cxn ang="0">
                  <a:pos x="2430" y="746"/>
                </a:cxn>
                <a:cxn ang="0">
                  <a:pos x="2901" y="715"/>
                </a:cxn>
                <a:cxn ang="0">
                  <a:pos x="3379" y="671"/>
                </a:cxn>
                <a:cxn ang="0">
                  <a:pos x="3739" y="631"/>
                </a:cxn>
                <a:cxn ang="0">
                  <a:pos x="3976" y="600"/>
                </a:cxn>
                <a:cxn ang="0">
                  <a:pos x="4210" y="564"/>
                </a:cxn>
                <a:cxn ang="0">
                  <a:pos x="4441" y="525"/>
                </a:cxn>
                <a:cxn ang="0">
                  <a:pos x="4666" y="481"/>
                </a:cxn>
                <a:cxn ang="0">
                  <a:pos x="4885" y="432"/>
                </a:cxn>
                <a:cxn ang="0">
                  <a:pos x="5095" y="379"/>
                </a:cxn>
                <a:cxn ang="0">
                  <a:pos x="5298" y="322"/>
                </a:cxn>
                <a:cxn ang="0">
                  <a:pos x="5490" y="258"/>
                </a:cxn>
                <a:cxn ang="0">
                  <a:pos x="5672" y="190"/>
                </a:cxn>
                <a:cxn ang="0">
                  <a:pos x="5760" y="0"/>
                </a:cxn>
              </a:cxnLst>
              <a:rect l="0" t="0" r="r" b="b"/>
              <a:pathLst>
                <a:path w="5760" h="785">
                  <a:moveTo>
                    <a:pt x="5760" y="0"/>
                  </a:moveTo>
                  <a:lnTo>
                    <a:pt x="5760" y="0"/>
                  </a:lnTo>
                  <a:lnTo>
                    <a:pt x="5745" y="10"/>
                  </a:lnTo>
                  <a:lnTo>
                    <a:pt x="5697" y="36"/>
                  </a:lnTo>
                  <a:lnTo>
                    <a:pt x="5661" y="54"/>
                  </a:lnTo>
                  <a:lnTo>
                    <a:pt x="5614" y="76"/>
                  </a:lnTo>
                  <a:lnTo>
                    <a:pt x="5558" y="101"/>
                  </a:lnTo>
                  <a:lnTo>
                    <a:pt x="5493" y="128"/>
                  </a:lnTo>
                  <a:lnTo>
                    <a:pt x="5417" y="158"/>
                  </a:lnTo>
                  <a:lnTo>
                    <a:pt x="5331" y="190"/>
                  </a:lnTo>
                  <a:lnTo>
                    <a:pt x="5233" y="223"/>
                  </a:lnTo>
                  <a:lnTo>
                    <a:pt x="5124" y="258"/>
                  </a:lnTo>
                  <a:lnTo>
                    <a:pt x="5002" y="294"/>
                  </a:lnTo>
                  <a:lnTo>
                    <a:pt x="4870" y="332"/>
                  </a:lnTo>
                  <a:lnTo>
                    <a:pt x="4726" y="369"/>
                  </a:lnTo>
                  <a:lnTo>
                    <a:pt x="4566" y="406"/>
                  </a:lnTo>
                  <a:lnTo>
                    <a:pt x="4396" y="444"/>
                  </a:lnTo>
                  <a:lnTo>
                    <a:pt x="4210" y="479"/>
                  </a:lnTo>
                  <a:lnTo>
                    <a:pt x="4012" y="515"/>
                  </a:lnTo>
                  <a:lnTo>
                    <a:pt x="3799" y="551"/>
                  </a:lnTo>
                  <a:lnTo>
                    <a:pt x="3571" y="583"/>
                  </a:lnTo>
                  <a:lnTo>
                    <a:pt x="3452" y="600"/>
                  </a:lnTo>
                  <a:lnTo>
                    <a:pt x="3329" y="616"/>
                  </a:lnTo>
                  <a:lnTo>
                    <a:pt x="3202" y="631"/>
                  </a:lnTo>
                  <a:lnTo>
                    <a:pt x="3072" y="645"/>
                  </a:lnTo>
                  <a:lnTo>
                    <a:pt x="2937" y="660"/>
                  </a:lnTo>
                  <a:lnTo>
                    <a:pt x="2799" y="673"/>
                  </a:lnTo>
                  <a:lnTo>
                    <a:pt x="2656" y="686"/>
                  </a:lnTo>
                  <a:lnTo>
                    <a:pt x="2508" y="697"/>
                  </a:lnTo>
                  <a:lnTo>
                    <a:pt x="2358" y="709"/>
                  </a:lnTo>
                  <a:lnTo>
                    <a:pt x="2202" y="718"/>
                  </a:lnTo>
                  <a:lnTo>
                    <a:pt x="2043" y="728"/>
                  </a:lnTo>
                  <a:lnTo>
                    <a:pt x="1880" y="736"/>
                  </a:lnTo>
                  <a:lnTo>
                    <a:pt x="1711" y="744"/>
                  </a:lnTo>
                  <a:lnTo>
                    <a:pt x="1540" y="751"/>
                  </a:lnTo>
                  <a:lnTo>
                    <a:pt x="1363" y="757"/>
                  </a:lnTo>
                  <a:lnTo>
                    <a:pt x="1182" y="762"/>
                  </a:lnTo>
                  <a:lnTo>
                    <a:pt x="997" y="765"/>
                  </a:lnTo>
                  <a:lnTo>
                    <a:pt x="807" y="769"/>
                  </a:lnTo>
                  <a:lnTo>
                    <a:pt x="611" y="770"/>
                  </a:lnTo>
                  <a:lnTo>
                    <a:pt x="413" y="770"/>
                  </a:lnTo>
                  <a:lnTo>
                    <a:pt x="208" y="770"/>
                  </a:lnTo>
                  <a:lnTo>
                    <a:pt x="0" y="767"/>
                  </a:lnTo>
                  <a:lnTo>
                    <a:pt x="0" y="767"/>
                  </a:lnTo>
                  <a:lnTo>
                    <a:pt x="174" y="774"/>
                  </a:lnTo>
                  <a:lnTo>
                    <a:pt x="376" y="778"/>
                  </a:lnTo>
                  <a:lnTo>
                    <a:pt x="646" y="783"/>
                  </a:lnTo>
                  <a:lnTo>
                    <a:pt x="802" y="783"/>
                  </a:lnTo>
                  <a:lnTo>
                    <a:pt x="971" y="785"/>
                  </a:lnTo>
                  <a:lnTo>
                    <a:pt x="1151" y="783"/>
                  </a:lnTo>
                  <a:lnTo>
                    <a:pt x="1345" y="782"/>
                  </a:lnTo>
                  <a:lnTo>
                    <a:pt x="1547" y="778"/>
                  </a:lnTo>
                  <a:lnTo>
                    <a:pt x="1756" y="774"/>
                  </a:lnTo>
                  <a:lnTo>
                    <a:pt x="1974" y="765"/>
                  </a:lnTo>
                  <a:lnTo>
                    <a:pt x="2200" y="757"/>
                  </a:lnTo>
                  <a:lnTo>
                    <a:pt x="2430" y="746"/>
                  </a:lnTo>
                  <a:lnTo>
                    <a:pt x="2664" y="731"/>
                  </a:lnTo>
                  <a:lnTo>
                    <a:pt x="2901" y="715"/>
                  </a:lnTo>
                  <a:lnTo>
                    <a:pt x="3140" y="696"/>
                  </a:lnTo>
                  <a:lnTo>
                    <a:pt x="3379" y="671"/>
                  </a:lnTo>
                  <a:lnTo>
                    <a:pt x="3620" y="645"/>
                  </a:lnTo>
                  <a:lnTo>
                    <a:pt x="3739" y="631"/>
                  </a:lnTo>
                  <a:lnTo>
                    <a:pt x="3857" y="616"/>
                  </a:lnTo>
                  <a:lnTo>
                    <a:pt x="3976" y="600"/>
                  </a:lnTo>
                  <a:lnTo>
                    <a:pt x="4095" y="582"/>
                  </a:lnTo>
                  <a:lnTo>
                    <a:pt x="4210" y="564"/>
                  </a:lnTo>
                  <a:lnTo>
                    <a:pt x="4326" y="544"/>
                  </a:lnTo>
                  <a:lnTo>
                    <a:pt x="4441" y="525"/>
                  </a:lnTo>
                  <a:lnTo>
                    <a:pt x="4553" y="504"/>
                  </a:lnTo>
                  <a:lnTo>
                    <a:pt x="4666" y="481"/>
                  </a:lnTo>
                  <a:lnTo>
                    <a:pt x="4776" y="457"/>
                  </a:lnTo>
                  <a:lnTo>
                    <a:pt x="4885" y="432"/>
                  </a:lnTo>
                  <a:lnTo>
                    <a:pt x="4991" y="406"/>
                  </a:lnTo>
                  <a:lnTo>
                    <a:pt x="5095" y="379"/>
                  </a:lnTo>
                  <a:lnTo>
                    <a:pt x="5197" y="351"/>
                  </a:lnTo>
                  <a:lnTo>
                    <a:pt x="5298" y="322"/>
                  </a:lnTo>
                  <a:lnTo>
                    <a:pt x="5396" y="291"/>
                  </a:lnTo>
                  <a:lnTo>
                    <a:pt x="5490" y="258"/>
                  </a:lnTo>
                  <a:lnTo>
                    <a:pt x="5583" y="224"/>
                  </a:lnTo>
                  <a:lnTo>
                    <a:pt x="5672" y="190"/>
                  </a:lnTo>
                  <a:lnTo>
                    <a:pt x="5760" y="153"/>
                  </a:lnTo>
                  <a:lnTo>
                    <a:pt x="5760" y="0"/>
                  </a:lnTo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  <a:alpha val="42000"/>
                  </a:schemeClr>
                </a:gs>
                <a:gs pos="19000">
                  <a:schemeClr val="bg2">
                    <a:alpha val="70000"/>
                  </a:schemeClr>
                </a:gs>
                <a:gs pos="50000">
                  <a:schemeClr val="bg2">
                    <a:lumMod val="60000"/>
                    <a:lumOff val="40000"/>
                    <a:alpha val="29000"/>
                  </a:schemeClr>
                </a:gs>
                <a:gs pos="72000">
                  <a:schemeClr val="bg2">
                    <a:lumMod val="60000"/>
                    <a:lumOff val="40000"/>
                    <a:alpha val="0"/>
                  </a:schemeClr>
                </a:gs>
                <a:gs pos="89000">
                  <a:schemeClr val="bg2">
                    <a:lumMod val="40000"/>
                    <a:lumOff val="60000"/>
                    <a:alpha val="0"/>
                  </a:schemeClr>
                </a:gs>
                <a:gs pos="100000">
                  <a:schemeClr val="bg2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643516" y="1"/>
              <a:ext cx="4324698" cy="949316"/>
            </a:xfrm>
            <a:custGeom>
              <a:avLst/>
              <a:gdLst/>
              <a:cxnLst>
                <a:cxn ang="0">
                  <a:pos x="0" y="588"/>
                </a:cxn>
                <a:cxn ang="0">
                  <a:pos x="371" y="599"/>
                </a:cxn>
                <a:cxn ang="0">
                  <a:pos x="959" y="606"/>
                </a:cxn>
                <a:cxn ang="0">
                  <a:pos x="1329" y="603"/>
                </a:cxn>
                <a:cxn ang="0">
                  <a:pos x="1736" y="594"/>
                </a:cxn>
                <a:cxn ang="0">
                  <a:pos x="2177" y="580"/>
                </a:cxn>
                <a:cxn ang="0">
                  <a:pos x="2637" y="555"/>
                </a:cxn>
                <a:cxn ang="0">
                  <a:pos x="3113" y="520"/>
                </a:cxn>
                <a:cxn ang="0">
                  <a:pos x="3593" y="474"/>
                </a:cxn>
                <a:cxn ang="0">
                  <a:pos x="3949" y="429"/>
                </a:cxn>
                <a:cxn ang="0">
                  <a:pos x="4185" y="396"/>
                </a:cxn>
                <a:cxn ang="0">
                  <a:pos x="4418" y="358"/>
                </a:cxn>
                <a:cxn ang="0">
                  <a:pos x="4644" y="315"/>
                </a:cxn>
                <a:cxn ang="0">
                  <a:pos x="4865" y="269"/>
                </a:cxn>
                <a:cxn ang="0">
                  <a:pos x="5080" y="218"/>
                </a:cxn>
                <a:cxn ang="0">
                  <a:pos x="5286" y="162"/>
                </a:cxn>
                <a:cxn ang="0">
                  <a:pos x="5483" y="101"/>
                </a:cxn>
                <a:cxn ang="0">
                  <a:pos x="5671" y="35"/>
                </a:cxn>
                <a:cxn ang="0">
                  <a:pos x="5413" y="0"/>
                </a:cxn>
                <a:cxn ang="0">
                  <a:pos x="5347" y="23"/>
                </a:cxn>
                <a:cxn ang="0">
                  <a:pos x="5197" y="73"/>
                </a:cxn>
                <a:cxn ang="0">
                  <a:pos x="5024" y="122"/>
                </a:cxn>
                <a:cxn ang="0">
                  <a:pos x="4829" y="175"/>
                </a:cxn>
                <a:cxn ang="0">
                  <a:pos x="4608" y="226"/>
                </a:cxn>
                <a:cxn ang="0">
                  <a:pos x="4362" y="279"/>
                </a:cxn>
                <a:cxn ang="0">
                  <a:pos x="4090" y="329"/>
                </a:cxn>
                <a:cxn ang="0">
                  <a:pos x="3791" y="378"/>
                </a:cxn>
                <a:cxn ang="0">
                  <a:pos x="3463" y="423"/>
                </a:cxn>
                <a:cxn ang="0">
                  <a:pos x="3104" y="466"/>
                </a:cxn>
                <a:cxn ang="0">
                  <a:pos x="2717" y="502"/>
                </a:cxn>
                <a:cxn ang="0">
                  <a:pos x="2297" y="535"/>
                </a:cxn>
                <a:cxn ang="0">
                  <a:pos x="1847" y="560"/>
                </a:cxn>
                <a:cxn ang="0">
                  <a:pos x="1363" y="578"/>
                </a:cxn>
                <a:cxn ang="0">
                  <a:pos x="845" y="589"/>
                </a:cxn>
                <a:cxn ang="0">
                  <a:pos x="290" y="591"/>
                </a:cxn>
                <a:cxn ang="0">
                  <a:pos x="0" y="588"/>
                </a:cxn>
              </a:cxnLst>
              <a:rect l="0" t="0" r="r" b="b"/>
              <a:pathLst>
                <a:path w="5760" h="606">
                  <a:moveTo>
                    <a:pt x="0" y="588"/>
                  </a:moveTo>
                  <a:lnTo>
                    <a:pt x="0" y="588"/>
                  </a:lnTo>
                  <a:lnTo>
                    <a:pt x="172" y="594"/>
                  </a:lnTo>
                  <a:lnTo>
                    <a:pt x="371" y="599"/>
                  </a:lnTo>
                  <a:lnTo>
                    <a:pt x="637" y="604"/>
                  </a:lnTo>
                  <a:lnTo>
                    <a:pt x="959" y="606"/>
                  </a:lnTo>
                  <a:lnTo>
                    <a:pt x="1137" y="604"/>
                  </a:lnTo>
                  <a:lnTo>
                    <a:pt x="1329" y="603"/>
                  </a:lnTo>
                  <a:lnTo>
                    <a:pt x="1528" y="599"/>
                  </a:lnTo>
                  <a:lnTo>
                    <a:pt x="1736" y="594"/>
                  </a:lnTo>
                  <a:lnTo>
                    <a:pt x="1954" y="588"/>
                  </a:lnTo>
                  <a:lnTo>
                    <a:pt x="2177" y="580"/>
                  </a:lnTo>
                  <a:lnTo>
                    <a:pt x="2405" y="568"/>
                  </a:lnTo>
                  <a:lnTo>
                    <a:pt x="2637" y="555"/>
                  </a:lnTo>
                  <a:lnTo>
                    <a:pt x="2875" y="540"/>
                  </a:lnTo>
                  <a:lnTo>
                    <a:pt x="3113" y="520"/>
                  </a:lnTo>
                  <a:lnTo>
                    <a:pt x="3352" y="499"/>
                  </a:lnTo>
                  <a:lnTo>
                    <a:pt x="3593" y="474"/>
                  </a:lnTo>
                  <a:lnTo>
                    <a:pt x="3831" y="446"/>
                  </a:lnTo>
                  <a:lnTo>
                    <a:pt x="3949" y="429"/>
                  </a:lnTo>
                  <a:lnTo>
                    <a:pt x="4068" y="413"/>
                  </a:lnTo>
                  <a:lnTo>
                    <a:pt x="4185" y="396"/>
                  </a:lnTo>
                  <a:lnTo>
                    <a:pt x="4303" y="376"/>
                  </a:lnTo>
                  <a:lnTo>
                    <a:pt x="4418" y="358"/>
                  </a:lnTo>
                  <a:lnTo>
                    <a:pt x="4532" y="337"/>
                  </a:lnTo>
                  <a:lnTo>
                    <a:pt x="4644" y="315"/>
                  </a:lnTo>
                  <a:lnTo>
                    <a:pt x="4757" y="292"/>
                  </a:lnTo>
                  <a:lnTo>
                    <a:pt x="4865" y="269"/>
                  </a:lnTo>
                  <a:lnTo>
                    <a:pt x="4974" y="244"/>
                  </a:lnTo>
                  <a:lnTo>
                    <a:pt x="5080" y="218"/>
                  </a:lnTo>
                  <a:lnTo>
                    <a:pt x="5184" y="190"/>
                  </a:lnTo>
                  <a:lnTo>
                    <a:pt x="5286" y="162"/>
                  </a:lnTo>
                  <a:lnTo>
                    <a:pt x="5385" y="132"/>
                  </a:lnTo>
                  <a:lnTo>
                    <a:pt x="5483" y="101"/>
                  </a:lnTo>
                  <a:lnTo>
                    <a:pt x="5578" y="69"/>
                  </a:lnTo>
                  <a:lnTo>
                    <a:pt x="5671" y="35"/>
                  </a:lnTo>
                  <a:lnTo>
                    <a:pt x="5760" y="0"/>
                  </a:lnTo>
                  <a:lnTo>
                    <a:pt x="5413" y="0"/>
                  </a:lnTo>
                  <a:lnTo>
                    <a:pt x="5413" y="0"/>
                  </a:lnTo>
                  <a:lnTo>
                    <a:pt x="5347" y="23"/>
                  </a:lnTo>
                  <a:lnTo>
                    <a:pt x="5275" y="48"/>
                  </a:lnTo>
                  <a:lnTo>
                    <a:pt x="5197" y="73"/>
                  </a:lnTo>
                  <a:lnTo>
                    <a:pt x="5113" y="97"/>
                  </a:lnTo>
                  <a:lnTo>
                    <a:pt x="5024" y="122"/>
                  </a:lnTo>
                  <a:lnTo>
                    <a:pt x="4930" y="149"/>
                  </a:lnTo>
                  <a:lnTo>
                    <a:pt x="4829" y="175"/>
                  </a:lnTo>
                  <a:lnTo>
                    <a:pt x="4722" y="200"/>
                  </a:lnTo>
                  <a:lnTo>
                    <a:pt x="4608" y="226"/>
                  </a:lnTo>
                  <a:lnTo>
                    <a:pt x="4489" y="253"/>
                  </a:lnTo>
                  <a:lnTo>
                    <a:pt x="4362" y="279"/>
                  </a:lnTo>
                  <a:lnTo>
                    <a:pt x="4230" y="304"/>
                  </a:lnTo>
                  <a:lnTo>
                    <a:pt x="4090" y="329"/>
                  </a:lnTo>
                  <a:lnTo>
                    <a:pt x="3943" y="353"/>
                  </a:lnTo>
                  <a:lnTo>
                    <a:pt x="3791" y="378"/>
                  </a:lnTo>
                  <a:lnTo>
                    <a:pt x="3629" y="401"/>
                  </a:lnTo>
                  <a:lnTo>
                    <a:pt x="3463" y="423"/>
                  </a:lnTo>
                  <a:lnTo>
                    <a:pt x="3288" y="444"/>
                  </a:lnTo>
                  <a:lnTo>
                    <a:pt x="3104" y="466"/>
                  </a:lnTo>
                  <a:lnTo>
                    <a:pt x="2915" y="484"/>
                  </a:lnTo>
                  <a:lnTo>
                    <a:pt x="2717" y="502"/>
                  </a:lnTo>
                  <a:lnTo>
                    <a:pt x="2512" y="518"/>
                  </a:lnTo>
                  <a:lnTo>
                    <a:pt x="2297" y="535"/>
                  </a:lnTo>
                  <a:lnTo>
                    <a:pt x="2076" y="548"/>
                  </a:lnTo>
                  <a:lnTo>
                    <a:pt x="1847" y="560"/>
                  </a:lnTo>
                  <a:lnTo>
                    <a:pt x="1609" y="570"/>
                  </a:lnTo>
                  <a:lnTo>
                    <a:pt x="1363" y="578"/>
                  </a:lnTo>
                  <a:lnTo>
                    <a:pt x="1107" y="585"/>
                  </a:lnTo>
                  <a:lnTo>
                    <a:pt x="845" y="589"/>
                  </a:lnTo>
                  <a:lnTo>
                    <a:pt x="573" y="591"/>
                  </a:lnTo>
                  <a:lnTo>
                    <a:pt x="290" y="591"/>
                  </a:lnTo>
                  <a:lnTo>
                    <a:pt x="0" y="588"/>
                  </a:lnTo>
                  <a:lnTo>
                    <a:pt x="0" y="588"/>
                  </a:lnTo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0"/>
                  </a:schemeClr>
                </a:gs>
                <a:gs pos="1900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46000"/>
                  </a:schemeClr>
                </a:gs>
                <a:gs pos="72000">
                  <a:schemeClr val="bg1">
                    <a:lumMod val="85000"/>
                    <a:alpha val="45000"/>
                  </a:schemeClr>
                </a:gs>
                <a:gs pos="89000">
                  <a:schemeClr val="bg1">
                    <a:lumMod val="75000"/>
                    <a:alpha val="12000"/>
                  </a:schemeClr>
                </a:gs>
                <a:gs pos="100000">
                  <a:schemeClr val="bg2">
                    <a:lumMod val="60000"/>
                    <a:lumOff val="40000"/>
                    <a:alpha val="0"/>
                  </a:schemeClr>
                </a:gs>
              </a:gsLst>
              <a:lin ang="10800000" scaled="0"/>
            </a:gradFill>
            <a:ln w="9525">
              <a:noFill/>
              <a:round/>
            </a:ln>
            <a:effectLst>
              <a:innerShdw blurRad="63500" dist="50800" dir="5400000">
                <a:schemeClr val="bg1">
                  <a:lumMod val="95000"/>
                  <a:alpha val="50000"/>
                </a:schemeClr>
              </a:inn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3" name="" descr="라인.png"/>
          <p:cNvPicPr>
            <a:picLocks noChangeAspect="1"/>
          </p:cNvPicPr>
          <p:nvPr/>
        </p:nvPicPr>
        <p:blipFill rotWithShape="1">
          <a:blip r:embed="rId14">
            <a:alphaModFix/>
            <a:lum contrast="10000"/>
          </a:blip>
          <a:stretch>
            <a:fillRect/>
          </a:stretch>
        </p:blipFill>
        <p:spPr>
          <a:xfrm>
            <a:off x="0" y="3352800"/>
            <a:ext cx="5652135" cy="35052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0B84D3C4-AC30-4BDB-A481-8CE9613C97F6}" type="datetime1">
              <a:rPr lang="ko-KR" altLang="en-US"/>
              <a:pPr lvl="0" latinLnBrk="1">
                <a:defRPr lang="ko-KR" altLang="en-US"/>
              </a:pPr>
              <a:t>2023-06-29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latinLnBrk="1">
              <a:defRPr lang="ko-KR" altLang="en-US"/>
            </a:pPr>
            <a:fld id="{AD22CD3B-FDDF-4998-970C-76E6E0BEC65F}" type="slidenum">
              <a:rPr lang="ko-KR" altLang="en-US"/>
              <a:pPr lvl="0" latinLnBrk="1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bg2">
            <a:lumMod val="75000"/>
          </a:schemeClr>
        </a:buClr>
        <a:buSzPct val="100000"/>
        <a:buFont typeface="Century Gothic"/>
        <a:buChar char="▐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Lucida Sans Unicode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9" y="4847215"/>
            <a:ext cx="5785305" cy="946366"/>
          </a:xfrm>
        </p:spPr>
        <p:txBody>
          <a:bodyPr/>
          <a:p>
            <a:pPr lvl="0" algn="ctr">
              <a:defRPr/>
            </a:pPr>
            <a:r>
              <a:rPr lang="en-US" altLang="ko-KR" sz="2400" b="1">
                <a:latin typeface="나눔고딕"/>
                <a:ea typeface="나눔고딕"/>
              </a:rPr>
              <a:t>2023.06.29</a:t>
            </a:r>
            <a:r>
              <a:rPr lang="ko-KR" altLang="en-US" sz="2400" b="1">
                <a:latin typeface="나눔고딕"/>
                <a:ea typeface="나눔고딕"/>
              </a:rPr>
              <a:t> 팀원 김재현</a:t>
            </a:r>
            <a:r>
              <a:rPr lang="en-US" altLang="ko-KR" sz="2400" b="1">
                <a:latin typeface="나눔고딕"/>
                <a:ea typeface="나눔고딕"/>
              </a:rPr>
              <a:t>,</a:t>
            </a:r>
            <a:r>
              <a:rPr lang="ko-KR" altLang="en-US" sz="2400" b="1">
                <a:latin typeface="나눔고딕"/>
                <a:ea typeface="나눔고딕"/>
              </a:rPr>
              <a:t>김정훈</a:t>
            </a:r>
            <a:r>
              <a:rPr lang="en-US" altLang="ko-KR" sz="2400" b="1">
                <a:latin typeface="나눔고딕"/>
                <a:ea typeface="나눔고딕"/>
              </a:rPr>
              <a:t>,</a:t>
            </a:r>
            <a:r>
              <a:rPr lang="ko-KR" altLang="en-US" sz="2400" b="1">
                <a:latin typeface="나눔고딕"/>
                <a:ea typeface="나눔고딕"/>
              </a:rPr>
              <a:t>하진석</a:t>
            </a:r>
            <a:endParaRPr lang="ko-KR" altLang="en-US" sz="2400" b="1">
              <a:latin typeface="나눔고딕"/>
              <a:ea typeface="나눔고딕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800" y="1211029"/>
            <a:ext cx="8534399" cy="571504"/>
          </a:xfrm>
        </p:spPr>
        <p:txBody>
          <a:bodyPr/>
          <a:p>
            <a:pPr lvl="0" algn="ctr">
              <a:defRPr/>
            </a:pPr>
            <a:r>
              <a:rPr lang="ko-KR" altLang="en-US" sz="4800">
                <a:latin typeface="휴먼둥근헤드라인"/>
                <a:ea typeface="휴먼둥근헤드라인"/>
              </a:rPr>
              <a:t>데이터 수집 미니 프로젝트</a:t>
            </a:r>
            <a:endParaRPr lang="ko-KR" altLang="en-US" sz="4800">
              <a:latin typeface="휴먼둥근헤드라인"/>
              <a:ea typeface="휴먼둥근헤드라인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07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1275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37211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결과  </a:t>
            </a:r>
            <a:r>
              <a:rPr lang="en-US" altLang="ko-KR" sz="3400">
                <a:latin typeface="한컴 쿨재즈 B"/>
              </a:rPr>
              <a:t>bugs</a:t>
            </a:r>
            <a:r>
              <a:rPr lang="ko-KR" altLang="en-US" sz="3400">
                <a:latin typeface="한컴 쿨재즈 B"/>
              </a:rPr>
              <a:t> </a:t>
            </a:r>
            <a:r>
              <a:rPr lang="en-US" altLang="ko-KR" sz="3400">
                <a:latin typeface="한컴 쿨재즈 B"/>
              </a:rPr>
              <a:t>01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2" name="꺾인 연결선 11"/>
          <p:cNvCxnSpPr/>
          <p:nvPr/>
        </p:nvCxnSpPr>
        <p:spPr>
          <a:xfrm flipV="1">
            <a:off x="2524125" y="1619250"/>
            <a:ext cx="2343150" cy="1809750"/>
          </a:xfrm>
          <a:prstGeom prst="bentConnector3">
            <a:avLst>
              <a:gd name="adj1" fmla="val 50000"/>
            </a:avLst>
          </a:prstGeom>
          <a:ln>
            <a:solidFill>
              <a:schemeClr val="lt1"/>
            </a:solidFill>
            <a:headEnd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5067298" y="1314450"/>
            <a:ext cx="6800850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2.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docker</a:t>
            </a:r>
            <a:r>
              <a:rPr lang="ko-KR" altLang="en-US">
                <a:solidFill>
                  <a:schemeClr val="lt1"/>
                </a:solidFill>
              </a:rPr>
              <a:t>내에 있는 </a:t>
            </a:r>
            <a:r>
              <a:rPr lang="en-US" altLang="ko-KR">
                <a:solidFill>
                  <a:schemeClr val="lt1"/>
                </a:solidFill>
              </a:rPr>
              <a:t>mysql</a:t>
            </a:r>
            <a:r>
              <a:rPr lang="ko-KR" altLang="en-US">
                <a:solidFill>
                  <a:schemeClr val="lt1"/>
                </a:solidFill>
              </a:rPr>
              <a:t>에서 확인 결과 한글 설정이 제대로</a:t>
            </a:r>
            <a:endParaRPr lang="ko-KR" altLang="en-US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않아 한글이 출력되지 않는 것을 볼 수 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cxnSp>
        <p:nvCxnSpPr>
          <p:cNvPr id="14" name="화살표 13"/>
          <p:cNvCxnSpPr/>
          <p:nvPr/>
        </p:nvCxnSpPr>
        <p:spPr>
          <a:xfrm>
            <a:off x="2057400" y="2124075"/>
            <a:ext cx="3524250" cy="104775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가로 글상자 14"/>
          <p:cNvSpPr txBox="1"/>
          <p:nvPr/>
        </p:nvSpPr>
        <p:spPr>
          <a:xfrm>
            <a:off x="5762625" y="2981325"/>
            <a:ext cx="2305049" cy="3600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1.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bugs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table </a:t>
            </a:r>
            <a:r>
              <a:rPr lang="ko-KR" altLang="en-US">
                <a:solidFill>
                  <a:schemeClr val="lt1"/>
                </a:solidFill>
              </a:rPr>
              <a:t>조회</a:t>
            </a:r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5667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389255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결과 </a:t>
            </a:r>
            <a:r>
              <a:rPr lang="en-US" altLang="ko-KR" sz="3400">
                <a:latin typeface="한컴 쿨재즈 B"/>
              </a:rPr>
              <a:t>bugs 02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8"/>
          </a:xfrm>
          <a:prstGeom prst="rect">
            <a:avLst/>
          </a:prstGeom>
        </p:spPr>
      </p:pic>
      <p:cxnSp>
        <p:nvCxnSpPr>
          <p:cNvPr id="13" name="화살표 12"/>
          <p:cNvCxnSpPr/>
          <p:nvPr/>
        </p:nvCxnSpPr>
        <p:spPr>
          <a:xfrm>
            <a:off x="1495425" y="2562225"/>
            <a:ext cx="2828925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4324349" y="2382202"/>
            <a:ext cx="4429125" cy="635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mysql </a:t>
            </a:r>
            <a:r>
              <a:rPr lang="ko-KR" altLang="en-US"/>
              <a:t>워크벤치로 실행 결과 데이터는 제대로 출력되는 것을 볼 수 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1961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01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6143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02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0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381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03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2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534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04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397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05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900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06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0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3517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07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3" name="화살표 12"/>
          <p:cNvCxnSpPr/>
          <p:nvPr/>
        </p:nvCxnSpPr>
        <p:spPr>
          <a:xfrm>
            <a:off x="1323974" y="3114675"/>
            <a:ext cx="6115051" cy="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7439025" y="2972752"/>
            <a:ext cx="36195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test2</a:t>
            </a:r>
            <a:r>
              <a:rPr lang="ko-KR" altLang="en-US" sz="1300">
                <a:solidFill>
                  <a:schemeClr val="lt1"/>
                </a:solidFill>
              </a:rPr>
              <a:t> 엑셀 파일이 생성 된 것을 볼 수 있다</a:t>
            </a:r>
            <a:r>
              <a:rPr lang="en-US" altLang="ko-KR" sz="1300">
                <a:solidFill>
                  <a:schemeClr val="lt1"/>
                </a:solidFill>
              </a:rPr>
              <a:t>.</a:t>
            </a:r>
            <a:endParaRPr lang="en-US" altLang="ko-KR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3194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>
          <a:xfrm>
            <a:off x="1428717" y="1717793"/>
            <a:ext cx="9334565" cy="2908063"/>
          </a:xfrm>
        </p:spPr>
        <p:txBody>
          <a:bodyPr/>
          <a:p>
            <a:pPr lvl="0">
              <a:defRPr/>
            </a:pP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대한민국 유명 음원 사이트 중 벅스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(bugs)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와 지니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(genie)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에서 데이터 추출 진행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,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 각 음원사이트에서 일간 순위 데이터를 뽑아 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excel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 파일로 저장하여 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mysql</a:t>
            </a:r>
            <a:r>
              <a:rPr lang="ko-KR" altLang="en-US" sz="2600" b="1" u="sng">
                <a:solidFill>
                  <a:schemeClr val="dk1"/>
                </a:solidFill>
                <a:latin typeface="돋움"/>
                <a:ea typeface="돋움"/>
              </a:rPr>
              <a:t>에 데이터를 입력해 보았다</a:t>
            </a:r>
            <a:r>
              <a:rPr lang="en-US" altLang="ko-KR" sz="2600" b="1" u="sng">
                <a:solidFill>
                  <a:schemeClr val="dk1"/>
                </a:solidFill>
                <a:latin typeface="돋움"/>
                <a:ea typeface="돋움"/>
              </a:rPr>
              <a:t>.</a:t>
            </a:r>
            <a:endParaRPr lang="en-US" altLang="ko-KR" sz="2600" b="1" u="sng">
              <a:solidFill>
                <a:schemeClr val="dk1"/>
              </a:solidFill>
              <a:latin typeface="돋움"/>
              <a:ea typeface="돋움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54692" y="485314"/>
            <a:ext cx="3170916" cy="571504"/>
          </a:xfrm>
        </p:spPr>
        <p:txBody>
          <a:bodyPr/>
          <a:p>
            <a:pPr lvl="0" algn="ctr">
              <a:defRPr/>
            </a:pPr>
            <a:r>
              <a:rPr lang="ko-KR" altLang="en-US" sz="3600" b="1"/>
              <a:t>관심사 선정</a:t>
            </a:r>
            <a:endParaRPr lang="ko-KR" altLang="en-US" sz="3600" b="1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08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3" name="화살표 12"/>
          <p:cNvCxnSpPr/>
          <p:nvPr/>
        </p:nvCxnSpPr>
        <p:spPr>
          <a:xfrm>
            <a:off x="800100" y="4619625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2886075" y="4477702"/>
            <a:ext cx="36195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project1</a:t>
            </a:r>
            <a:r>
              <a:rPr lang="ko-KR" altLang="en-US" sz="1300">
                <a:solidFill>
                  <a:schemeClr val="lt1"/>
                </a:solidFill>
              </a:rPr>
              <a:t> </a:t>
            </a:r>
            <a:r>
              <a:rPr lang="en-US" altLang="ko-KR" sz="1300">
                <a:solidFill>
                  <a:schemeClr val="lt1"/>
                </a:solidFill>
              </a:rPr>
              <a:t>database </a:t>
            </a:r>
            <a:r>
              <a:rPr lang="ko-KR" altLang="en-US" sz="1300">
                <a:solidFill>
                  <a:schemeClr val="lt1"/>
                </a:solidFill>
              </a:rPr>
              <a:t>사용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8863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9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14" name="화살표 13"/>
          <p:cNvCxnSpPr/>
          <p:nvPr/>
        </p:nvCxnSpPr>
        <p:spPr>
          <a:xfrm>
            <a:off x="1704975" y="5962650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가로 글상자 14"/>
          <p:cNvSpPr txBox="1"/>
          <p:nvPr/>
        </p:nvSpPr>
        <p:spPr>
          <a:xfrm>
            <a:off x="3790950" y="5797391"/>
            <a:ext cx="5067300" cy="334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lt1"/>
                </a:solidFill>
              </a:rPr>
              <a:t>genie table</a:t>
            </a:r>
            <a:r>
              <a:rPr lang="ko-KR" altLang="en-US" sz="1600">
                <a:solidFill>
                  <a:schemeClr val="lt1"/>
                </a:solidFill>
              </a:rPr>
              <a:t>에 삽입 예정</a:t>
            </a:r>
            <a:endParaRPr lang="ko-KR" altLang="en-US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480147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genie 10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528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12748" y="114300"/>
            <a:ext cx="3444874" cy="634984"/>
          </a:xfrm>
        </p:spPr>
        <p:txBody>
          <a:bodyPr/>
          <a:p>
            <a:pPr lvl="0">
              <a:defRPr/>
            </a:pPr>
            <a:r>
              <a:rPr lang="ko-KR" altLang="en-US" sz="3400"/>
              <a:t>수집 결과 </a:t>
            </a:r>
            <a:r>
              <a:rPr lang="en-US" altLang="ko-KR" sz="3400">
                <a:latin typeface="한컴 쿨재즈 B"/>
                <a:ea typeface="한컴 쿨재즈 B"/>
              </a:rPr>
              <a:t>genie 01</a:t>
            </a:r>
            <a:endParaRPr lang="en-US" altLang="ko-KR" sz="3400">
              <a:latin typeface="한컴 쿨재즈 B"/>
              <a:ea typeface="한컴 쿨재즈 B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09599"/>
            <a:ext cx="12192000" cy="6248400"/>
          </a:xfrm>
          <a:prstGeom prst="rect">
            <a:avLst/>
          </a:prstGeom>
        </p:spPr>
      </p:pic>
      <p:cxnSp>
        <p:nvCxnSpPr>
          <p:cNvPr id="4" name="화살표 3"/>
          <p:cNvCxnSpPr/>
          <p:nvPr/>
        </p:nvCxnSpPr>
        <p:spPr>
          <a:xfrm>
            <a:off x="2135186" y="2028825"/>
            <a:ext cx="3324225" cy="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가로 글상자 4"/>
          <p:cNvSpPr txBox="1"/>
          <p:nvPr/>
        </p:nvSpPr>
        <p:spPr>
          <a:xfrm>
            <a:off x="5562600" y="1848802"/>
            <a:ext cx="2305049" cy="359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1.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genie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r>
              <a:rPr lang="en-US" altLang="ko-KR">
                <a:solidFill>
                  <a:schemeClr val="lt1"/>
                </a:solidFill>
              </a:rPr>
              <a:t>table </a:t>
            </a:r>
            <a:r>
              <a:rPr lang="ko-KR" altLang="en-US">
                <a:solidFill>
                  <a:schemeClr val="lt1"/>
                </a:solidFill>
              </a:rPr>
              <a:t>조회</a:t>
            </a:r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2524125" y="3429000"/>
            <a:ext cx="2457450" cy="1600200"/>
          </a:xfrm>
          <a:prstGeom prst="bentConnector3">
            <a:avLst>
              <a:gd name="adj1" fmla="val 50000"/>
            </a:avLst>
          </a:prstGeom>
          <a:ln>
            <a:solidFill>
              <a:schemeClr val="lt1"/>
            </a:solidFill>
            <a:headEnd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가로 글상자 6"/>
          <p:cNvSpPr txBox="1"/>
          <p:nvPr/>
        </p:nvSpPr>
        <p:spPr>
          <a:xfrm>
            <a:off x="4981575" y="4711065"/>
            <a:ext cx="6172200" cy="57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lt1"/>
                </a:solidFill>
              </a:rPr>
              <a:t>2.</a:t>
            </a:r>
            <a:r>
              <a:rPr lang="ko-KR" altLang="en-US" sz="1600">
                <a:solidFill>
                  <a:schemeClr val="lt1"/>
                </a:solidFill>
              </a:rPr>
              <a:t> </a:t>
            </a:r>
            <a:r>
              <a:rPr lang="en-US" altLang="ko-KR" sz="1600">
                <a:solidFill>
                  <a:schemeClr val="lt1"/>
                </a:solidFill>
              </a:rPr>
              <a:t>docker</a:t>
            </a:r>
            <a:r>
              <a:rPr lang="ko-KR" altLang="en-US" sz="1600">
                <a:solidFill>
                  <a:schemeClr val="lt1"/>
                </a:solidFill>
              </a:rPr>
              <a:t>내에 있는 </a:t>
            </a:r>
            <a:r>
              <a:rPr lang="en-US" altLang="ko-KR" sz="1600">
                <a:solidFill>
                  <a:schemeClr val="lt1"/>
                </a:solidFill>
              </a:rPr>
              <a:t>mysql</a:t>
            </a:r>
            <a:r>
              <a:rPr lang="ko-KR" altLang="en-US" sz="1600">
                <a:solidFill>
                  <a:schemeClr val="lt1"/>
                </a:solidFill>
              </a:rPr>
              <a:t>에서 확인 결과 한글 설정이 제대로</a:t>
            </a:r>
            <a:endParaRPr lang="ko-KR" altLang="en-US" sz="16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chemeClr val="lt1"/>
                </a:solidFill>
              </a:rPr>
              <a:t>않아 한글이 출력되지 않는 것을 볼 수 있다</a:t>
            </a:r>
            <a:r>
              <a:rPr lang="en-US" altLang="ko-KR" sz="1600">
                <a:solidFill>
                  <a:schemeClr val="lt1"/>
                </a:solidFill>
              </a:rPr>
              <a:t>.</a:t>
            </a:r>
            <a:endParaRPr lang="en-US" altLang="ko-KR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98042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12748" y="114300"/>
            <a:ext cx="3444874" cy="634984"/>
          </a:xfrm>
        </p:spPr>
        <p:txBody>
          <a:bodyPr/>
          <a:p>
            <a:pPr lvl="0">
              <a:defRPr/>
            </a:pPr>
            <a:r>
              <a:rPr lang="ko-KR" altLang="en-US" sz="3400"/>
              <a:t>수집 결과 </a:t>
            </a:r>
            <a:r>
              <a:rPr lang="en-US" altLang="ko-KR" sz="3400">
                <a:latin typeface="한컴 쿨재즈 B"/>
                <a:ea typeface="한컴 쿨재즈 B"/>
              </a:rPr>
              <a:t>genie 02</a:t>
            </a:r>
            <a:endParaRPr lang="en-US" altLang="ko-KR" sz="3400">
              <a:latin typeface="한컴 쿨재즈 B"/>
              <a:ea typeface="한컴 쿨재즈 B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49284"/>
            <a:ext cx="12192000" cy="6108716"/>
          </a:xfrm>
          <a:prstGeom prst="rect">
            <a:avLst/>
          </a:prstGeom>
        </p:spPr>
      </p:pic>
      <p:cxnSp>
        <p:nvCxnSpPr>
          <p:cNvPr id="4" name="화살표 3"/>
          <p:cNvCxnSpPr/>
          <p:nvPr/>
        </p:nvCxnSpPr>
        <p:spPr>
          <a:xfrm>
            <a:off x="1400175" y="2695575"/>
            <a:ext cx="2828925" cy="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가로 글상자 4"/>
          <p:cNvSpPr txBox="1"/>
          <p:nvPr/>
        </p:nvSpPr>
        <p:spPr>
          <a:xfrm>
            <a:off x="4486273" y="2377916"/>
            <a:ext cx="4429125" cy="63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mysql </a:t>
            </a:r>
            <a:r>
              <a:rPr lang="ko-KR" altLang="en-US"/>
              <a:t>워크벤치로 실행 결과 데이터는 제대로 출력되는 것을 볼 수 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59144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>
          <a:xfrm>
            <a:off x="1142968" y="984599"/>
            <a:ext cx="9906064" cy="5139634"/>
          </a:xfrm>
        </p:spPr>
        <p:txBody>
          <a:bodyPr/>
          <a:p>
            <a:pPr lvl="0">
              <a:defRPr/>
            </a:pP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데이터 수집한 사이트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&gt;</a:t>
            </a:r>
            <a:b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벅스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:https://music.bugs.co.kr/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:https://www.genie.co.kr/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적용 기술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&gt;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Requests 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객체 크롤링 이용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수집 계획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&gt;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각 사이트별 일간 차트에 진입하여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소스를 크롤링하여 진행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벅스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https://music.bugs.co.kr/chart/track/day/total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: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https://www.genie.co.kr/chart/top200?ditc=D&amp;rtm=N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p.s 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지니의 경우 일간차트 순위가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top200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까지 나와 통일성을 위해 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top 100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까지만 추출 진행</a:t>
            </a:r>
            <a:br>
              <a:rPr lang="ko-KR" altLang="en-US" sz="1800" b="1">
                <a:solidFill>
                  <a:schemeClr val="tx1"/>
                </a:solidFill>
                <a:ea typeface="맑은 고딕"/>
              </a:rPr>
            </a:b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두 코드의 공통점 : 특정 날짜부터 어제까지의 음원 정보를 파싱</a:t>
            </a:r>
            <a:endParaRPr lang="ko-KR" altLang="en-US" sz="18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[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차이점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]</a:t>
            </a:r>
            <a:endParaRPr lang="en-US" altLang="ko-KR" sz="18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벅스 : 파싱을 시작하는 날짜를 본인이 임의로 선택</a:t>
            </a:r>
            <a:r>
              <a:rPr lang="en-US" altLang="ko-KR" sz="18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가능</a:t>
            </a:r>
            <a:endParaRPr lang="ko-KR" altLang="en-US" sz="18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800" b="1">
                <a:solidFill>
                  <a:schemeClr val="tx1"/>
                </a:solidFill>
                <a:latin typeface="맑은 고딕"/>
                <a:ea typeface="맑은 고딕"/>
              </a:rPr>
              <a:t>지니 : 파싱을 시작하는 날짜는 자동으로 현재 월의 1일로 고정됨</a:t>
            </a:r>
            <a:endParaRPr lang="ko-KR" altLang="en-US" sz="18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0" y="315225"/>
            <a:ext cx="4032702" cy="571504"/>
          </a:xfrm>
        </p:spPr>
        <p:txBody>
          <a:bodyPr/>
          <a:p>
            <a:pPr lvl="0" algn="ctr">
              <a:defRPr/>
            </a:pPr>
            <a:r>
              <a:rPr lang="ko-KR" altLang="en-US" sz="3600" b="1"/>
              <a:t>작업개요</a:t>
            </a:r>
            <a:endParaRPr lang="ko-KR" altLang="en-US" sz="3600" b="1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01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02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1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03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901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04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0"/>
            <a:ext cx="12192000" cy="6127789"/>
          </a:xfrm>
          <a:prstGeom prst="rect">
            <a:avLst/>
          </a:prstGeom>
        </p:spPr>
      </p:pic>
      <p:cxnSp>
        <p:nvCxnSpPr>
          <p:cNvPr id="11" name="화살표 10"/>
          <p:cNvCxnSpPr/>
          <p:nvPr/>
        </p:nvCxnSpPr>
        <p:spPr>
          <a:xfrm>
            <a:off x="1990724" y="2676525"/>
            <a:ext cx="5391150" cy="0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가로 글상자 11"/>
          <p:cNvSpPr txBox="1"/>
          <p:nvPr/>
        </p:nvSpPr>
        <p:spPr>
          <a:xfrm>
            <a:off x="7381874" y="2534602"/>
            <a:ext cx="4114800" cy="282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chemeClr val="lt1"/>
                </a:solidFill>
              </a:rPr>
              <a:t>벅스 일간 차트 엑셀 파일이 생성 된 것을 볼 수 있다</a:t>
            </a:r>
            <a:r>
              <a:rPr lang="en-US" altLang="ko-KR" sz="1300">
                <a:solidFill>
                  <a:schemeClr val="lt1"/>
                </a:solidFill>
              </a:rPr>
              <a:t>.</a:t>
            </a:r>
            <a:endParaRPr lang="en-US" altLang="ko-KR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1804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05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8" name="화살표 7"/>
          <p:cNvCxnSpPr/>
          <p:nvPr/>
        </p:nvCxnSpPr>
        <p:spPr>
          <a:xfrm>
            <a:off x="904875" y="4638675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가로 글상자 8"/>
          <p:cNvSpPr txBox="1"/>
          <p:nvPr/>
        </p:nvSpPr>
        <p:spPr>
          <a:xfrm>
            <a:off x="2990850" y="4506277"/>
            <a:ext cx="3619500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project1</a:t>
            </a:r>
            <a:r>
              <a:rPr lang="ko-KR" altLang="en-US" sz="1300">
                <a:solidFill>
                  <a:schemeClr val="lt1"/>
                </a:solidFill>
              </a:rPr>
              <a:t>이라는 </a:t>
            </a:r>
            <a:r>
              <a:rPr lang="en-US" altLang="ko-KR" sz="1300">
                <a:solidFill>
                  <a:schemeClr val="lt1"/>
                </a:solidFill>
              </a:rPr>
              <a:t>database</a:t>
            </a:r>
            <a:r>
              <a:rPr lang="ko-KR" altLang="en-US" sz="1300">
                <a:solidFill>
                  <a:schemeClr val="lt1"/>
                </a:solidFill>
              </a:rPr>
              <a:t> 생성하여 진행</a:t>
            </a:r>
            <a:endParaRPr lang="ko-KR" altLang="en-US" sz="13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5433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5664201" cy="606409"/>
          </a:xfrm>
        </p:spPr>
        <p:txBody>
          <a:bodyPr/>
          <a:p>
            <a:pPr lvl="0">
              <a:defRPr/>
            </a:pPr>
            <a:r>
              <a:rPr lang="ko-KR" altLang="en-US" sz="3400">
                <a:latin typeface="한컴 쿨재즈 B"/>
              </a:rPr>
              <a:t>수집 프로그램 구현  </a:t>
            </a:r>
            <a:r>
              <a:rPr lang="en-US" altLang="ko-KR" sz="3400">
                <a:latin typeface="한컴 쿨재즈 B"/>
              </a:rPr>
              <a:t>bugs 06</a:t>
            </a:r>
            <a:endParaRPr lang="en-US" altLang="ko-KR" sz="3400">
              <a:latin typeface="한컴 쿨재즈 B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30211"/>
            <a:ext cx="12192000" cy="6127789"/>
          </a:xfrm>
          <a:prstGeom prst="rect">
            <a:avLst/>
          </a:prstGeom>
        </p:spPr>
      </p:pic>
      <p:cxnSp>
        <p:nvCxnSpPr>
          <p:cNvPr id="9" name="화살표 8"/>
          <p:cNvCxnSpPr/>
          <p:nvPr/>
        </p:nvCxnSpPr>
        <p:spPr>
          <a:xfrm>
            <a:off x="1704975" y="5962650"/>
            <a:ext cx="2085975" cy="9525"/>
          </a:xfrm>
          <a:prstGeom prst="straightConnector1">
            <a:avLst/>
          </a:prstGeom>
          <a:ln w="19050"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3790950" y="5820727"/>
            <a:ext cx="5067300" cy="330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lt1"/>
                </a:solidFill>
              </a:rPr>
              <a:t>project1 </a:t>
            </a:r>
            <a:r>
              <a:rPr lang="ko-KR" altLang="en-US" sz="1600">
                <a:solidFill>
                  <a:schemeClr val="lt1"/>
                </a:solidFill>
              </a:rPr>
              <a:t>데이터베이스 안에 각 </a:t>
            </a:r>
            <a:r>
              <a:rPr lang="en-US" altLang="ko-KR" sz="1600">
                <a:solidFill>
                  <a:schemeClr val="lt1"/>
                </a:solidFill>
              </a:rPr>
              <a:t>bugs,genie table </a:t>
            </a:r>
            <a:r>
              <a:rPr lang="ko-KR" altLang="en-US" sz="1600">
                <a:solidFill>
                  <a:schemeClr val="lt1"/>
                </a:solidFill>
              </a:rPr>
              <a:t>생성</a:t>
            </a:r>
            <a:endParaRPr lang="ko-KR" altLang="en-US" sz="16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684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나래">
  <a:themeElements>
    <a:clrScheme name="나래">
      <a:dk1>
        <a:srgbClr val="000000"/>
      </a:dk1>
      <a:lt1>
        <a:srgbClr val="ffffff"/>
      </a:lt1>
      <a:dk2>
        <a:srgbClr val="3337d5"/>
      </a:dk2>
      <a:lt2>
        <a:srgbClr val="2b9dd7"/>
      </a:lt2>
      <a:accent1>
        <a:srgbClr val="337cd6"/>
      </a:accent1>
      <a:accent2>
        <a:srgbClr val="3333ff"/>
      </a:accent2>
      <a:accent3>
        <a:srgbClr val="99ccff"/>
      </a:accent3>
      <a:accent4>
        <a:srgbClr val="c8e3ff"/>
      </a:accent4>
      <a:accent5>
        <a:srgbClr val="66c408"/>
      </a:accent5>
      <a:accent6>
        <a:srgbClr val="ff6f00"/>
      </a:accent6>
      <a:hlink>
        <a:srgbClr val="4a45ff"/>
      </a:hlink>
      <a:folHlink>
        <a:srgbClr val="be27bb"/>
      </a:folHlink>
    </a:clrScheme>
    <a:fontScheme name="나래">
      <a:majorFont>
        <a:latin typeface="Arial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나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289</ep:Words>
  <ep:PresentationFormat/>
  <ep:Paragraphs>44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나래</vt:lpstr>
      <vt:lpstr>2023.06.29 팀원 김재현,김정훈,하진석</vt:lpstr>
      <vt:lpstr>대한민국 유명 음원 사이트 중 벅스(bugs)와 지니(genie)에서 데이터 추출 진행, 각 음원사이트에서 일간 순위 데이터를 뽑아 excel 파일로 저장하여 mysql에 데이터를 입력해 보았다.</vt:lpstr>
      <vt:lpstr>&lt;데이터 수집한 사이트&gt; 벅스:https://music.bugs.co.kr/ 지니:https://www.genie.co.kr/  &lt;적용 기술&gt; Requests 객체 크롤링 이용  &lt;수집 계획&gt; 각 사이트별 일간 차트에 진입하여 html소스를 크롤링하여 진행 벅스: https://music.bugs.co.kr/chart/track/day/total 지니: https://www.genie.co.kr/chart/top200?ditc=D&amp;rtm=N  p.s 지니의 경우 일간차트 순위가 top200까지 나와 통일성을 위해 top 100까지만 추출 진행 두 코드의 공통점 : 특정 날짜부터 어제까지의 음원 정보를 파싱 [차이점] 벅스 : 파싱을 시작하는 날짜를 본인이 임의로 선택 가능 지니 : 파싱을 시작하는 날짜는 자동으로 현재 월의 1일로 고정됨</vt:lpstr>
      <vt:lpstr>수집 프로그램 구현  bugs 01</vt:lpstr>
      <vt:lpstr>수집 프로그램 구현  bugs 02</vt:lpstr>
      <vt:lpstr>수집 프로그램 구현  bugs 03</vt:lpstr>
      <vt:lpstr>수집 프로그램 구현  bugs 04</vt:lpstr>
      <vt:lpstr>수집 프로그램 구현  bugs 05</vt:lpstr>
      <vt:lpstr>수집 프로그램 구현  bugs 06</vt:lpstr>
      <vt:lpstr>수집 프로그램 구현  bugs 07</vt:lpstr>
      <vt:lpstr>수집 결과  bugs 01</vt:lpstr>
      <vt:lpstr>수집 결과 bugs 02</vt:lpstr>
      <vt:lpstr>수집 프로그램 구현  genie 01</vt:lpstr>
      <vt:lpstr>수집 프로그램 구현  genie 02</vt:lpstr>
      <vt:lpstr>수집 프로그램 구현  genie 03</vt:lpstr>
      <vt:lpstr>수집 프로그램 구현  genie 04</vt:lpstr>
      <vt:lpstr>수집 프로그램 구현  genie 05</vt:lpstr>
      <vt:lpstr>수집 프로그램 구현  genie 06</vt:lpstr>
      <vt:lpstr>수집 프로그램 구현  genie 07</vt:lpstr>
      <vt:lpstr>수집 프로그램 구현  genie 08</vt:lpstr>
      <vt:lpstr>수집 프로그램 구현  genie 9</vt:lpstr>
      <vt:lpstr>수집 프로그램 구현  genie 10</vt:lpstr>
      <vt:lpstr>수집 결과 genie 01</vt:lpstr>
      <vt:lpstr>수집 결과 genie 02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kiman</cp:lastModifiedBy>
  <dcterms:modified xsi:type="dcterms:W3CDTF">2023-06-29T05:34:02.079</dcterms:modified>
  <cp:revision>30</cp:revision>
  <dc:title>2023.06.29 팀원 김재현,김정훈,하진석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