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3" r:id="rId1"/>
  </p:sldMasterIdLst>
  <p:sldIdLst>
    <p:sldId id="256" r:id="rId2"/>
    <p:sldId id="284" r:id="rId3"/>
    <p:sldId id="257" r:id="rId4"/>
    <p:sldId id="289" r:id="rId5"/>
    <p:sldId id="290" r:id="rId6"/>
    <p:sldId id="258" r:id="rId7"/>
    <p:sldId id="312" r:id="rId8"/>
    <p:sldId id="291" r:id="rId9"/>
    <p:sldId id="293" r:id="rId10"/>
    <p:sldId id="294" r:id="rId11"/>
    <p:sldId id="296" r:id="rId12"/>
    <p:sldId id="297" r:id="rId13"/>
    <p:sldId id="313" r:id="rId14"/>
    <p:sldId id="305" r:id="rId15"/>
    <p:sldId id="306" r:id="rId16"/>
    <p:sldId id="307" r:id="rId17"/>
    <p:sldId id="308" r:id="rId18"/>
    <p:sldId id="309" r:id="rId19"/>
    <p:sldId id="310" r:id="rId20"/>
    <p:sldId id="31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2" autoAdjust="0"/>
    <p:restoredTop sz="90000"/>
  </p:normalViewPr>
  <p:slideViewPr>
    <p:cSldViewPr snapToGrid="0" snapToObjects="1">
      <p:cViewPr varScale="1">
        <p:scale>
          <a:sx n="63" d="100"/>
          <a:sy n="63" d="100"/>
        </p:scale>
        <p:origin x="91" y="245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666698" y="4137021"/>
            <a:ext cx="9810040" cy="2555234"/>
            <a:chOff x="500024" y="4137021"/>
            <a:chExt cx="8643976" cy="2555234"/>
          </a:xfrm>
        </p:grpSpPr>
        <p:sp>
          <p:nvSpPr>
            <p:cNvPr id="11" name="자유형: 도형 10"/>
            <p:cNvSpPr/>
            <p:nvPr/>
          </p:nvSpPr>
          <p:spPr>
            <a:xfrm>
              <a:off x="2208042" y="4143150"/>
              <a:ext cx="6935958" cy="2410050"/>
            </a:xfrm>
            <a:custGeom>
              <a:avLst/>
              <a:gdLst/>
              <a:ahLst/>
              <a:cxnLst>
                <a:cxn ang="0">
                  <a:pos x="2756" y="8"/>
                </a:cxn>
                <a:cxn ang="0">
                  <a:pos x="2212" y="48"/>
                </a:cxn>
                <a:cxn ang="0">
                  <a:pos x="1574" y="118"/>
                </a:cxn>
                <a:cxn ang="0">
                  <a:pos x="1172" y="176"/>
                </a:cxn>
                <a:cxn ang="0">
                  <a:pos x="786" y="248"/>
                </a:cxn>
                <a:cxn ang="0">
                  <a:pos x="450" y="334"/>
                </a:cxn>
                <a:cxn ang="0">
                  <a:pos x="266" y="402"/>
                </a:cxn>
                <a:cxn ang="0">
                  <a:pos x="154" y="456"/>
                </a:cxn>
                <a:cxn ang="0">
                  <a:pos x="72" y="516"/>
                </a:cxn>
                <a:cxn ang="0">
                  <a:pos x="18" y="580"/>
                </a:cxn>
                <a:cxn ang="0">
                  <a:pos x="0" y="648"/>
                </a:cxn>
                <a:cxn ang="0">
                  <a:pos x="8" y="704"/>
                </a:cxn>
                <a:cxn ang="0">
                  <a:pos x="50" y="784"/>
                </a:cxn>
                <a:cxn ang="0">
                  <a:pos x="126" y="856"/>
                </a:cxn>
                <a:cxn ang="0">
                  <a:pos x="232" y="922"/>
                </a:cxn>
                <a:cxn ang="0">
                  <a:pos x="368" y="984"/>
                </a:cxn>
                <a:cxn ang="0">
                  <a:pos x="528" y="1038"/>
                </a:cxn>
                <a:cxn ang="0">
                  <a:pos x="712" y="1088"/>
                </a:cxn>
                <a:cxn ang="0">
                  <a:pos x="1136" y="1168"/>
                </a:cxn>
                <a:cxn ang="0">
                  <a:pos x="1620" y="1228"/>
                </a:cxn>
                <a:cxn ang="0">
                  <a:pos x="2144" y="1270"/>
                </a:cxn>
                <a:cxn ang="0">
                  <a:pos x="2684" y="1290"/>
                </a:cxn>
                <a:cxn ang="0">
                  <a:pos x="3222" y="1294"/>
                </a:cxn>
                <a:cxn ang="0">
                  <a:pos x="3734" y="1282"/>
                </a:cxn>
                <a:cxn ang="0">
                  <a:pos x="4202" y="1252"/>
                </a:cxn>
                <a:cxn ang="0">
                  <a:pos x="4180" y="1238"/>
                </a:cxn>
                <a:cxn ang="0">
                  <a:pos x="3458" y="1216"/>
                </a:cxn>
                <a:cxn ang="0">
                  <a:pos x="2792" y="1180"/>
                </a:cxn>
                <a:cxn ang="0">
                  <a:pos x="2258" y="1136"/>
                </a:cxn>
                <a:cxn ang="0">
                  <a:pos x="1736" y="1078"/>
                </a:cxn>
                <a:cxn ang="0">
                  <a:pos x="1264" y="998"/>
                </a:cxn>
                <a:cxn ang="0">
                  <a:pos x="1058" y="950"/>
                </a:cxn>
                <a:cxn ang="0">
                  <a:pos x="880" y="896"/>
                </a:cxn>
                <a:cxn ang="0">
                  <a:pos x="734" y="836"/>
                </a:cxn>
                <a:cxn ang="0">
                  <a:pos x="622" y="770"/>
                </a:cxn>
                <a:cxn ang="0">
                  <a:pos x="552" y="696"/>
                </a:cxn>
                <a:cxn ang="0">
                  <a:pos x="534" y="658"/>
                </a:cxn>
                <a:cxn ang="0">
                  <a:pos x="528" y="616"/>
                </a:cxn>
                <a:cxn ang="0">
                  <a:pos x="532" y="578"/>
                </a:cxn>
                <a:cxn ang="0">
                  <a:pos x="552" y="526"/>
                </a:cxn>
                <a:cxn ang="0">
                  <a:pos x="590" y="476"/>
                </a:cxn>
                <a:cxn ang="0">
                  <a:pos x="642" y="432"/>
                </a:cxn>
                <a:cxn ang="0">
                  <a:pos x="762" y="366"/>
                </a:cxn>
                <a:cxn ang="0">
                  <a:pos x="950" y="298"/>
                </a:cxn>
                <a:cxn ang="0">
                  <a:pos x="1178" y="242"/>
                </a:cxn>
                <a:cxn ang="0">
                  <a:pos x="1528" y="180"/>
                </a:cxn>
                <a:cxn ang="0">
                  <a:pos x="2110" y="102"/>
                </a:cxn>
                <a:cxn ang="0">
                  <a:pos x="2880" y="0"/>
                </a:cxn>
              </a:cxnLst>
              <a:rect l="0" t="0" r="r" b="b"/>
              <a:pathLst>
                <a:path w="4344" h="1294">
                  <a:moveTo>
                    <a:pt x="2880" y="0"/>
                  </a:moveTo>
                  <a:lnTo>
                    <a:pt x="2880" y="0"/>
                  </a:lnTo>
                  <a:lnTo>
                    <a:pt x="2756" y="8"/>
                  </a:lnTo>
                  <a:lnTo>
                    <a:pt x="2614" y="16"/>
                  </a:lnTo>
                  <a:lnTo>
                    <a:pt x="2430" y="30"/>
                  </a:lnTo>
                  <a:lnTo>
                    <a:pt x="2212" y="48"/>
                  </a:lnTo>
                  <a:lnTo>
                    <a:pt x="1968" y="72"/>
                  </a:lnTo>
                  <a:lnTo>
                    <a:pt x="1708" y="100"/>
                  </a:lnTo>
                  <a:lnTo>
                    <a:pt x="1574" y="118"/>
                  </a:lnTo>
                  <a:lnTo>
                    <a:pt x="1440" y="134"/>
                  </a:lnTo>
                  <a:lnTo>
                    <a:pt x="1306" y="154"/>
                  </a:lnTo>
                  <a:lnTo>
                    <a:pt x="1172" y="176"/>
                  </a:lnTo>
                  <a:lnTo>
                    <a:pt x="1040" y="198"/>
                  </a:lnTo>
                  <a:lnTo>
                    <a:pt x="912" y="222"/>
                  </a:lnTo>
                  <a:lnTo>
                    <a:pt x="786" y="248"/>
                  </a:lnTo>
                  <a:lnTo>
                    <a:pt x="668" y="274"/>
                  </a:lnTo>
                  <a:lnTo>
                    <a:pt x="556" y="304"/>
                  </a:lnTo>
                  <a:lnTo>
                    <a:pt x="450" y="334"/>
                  </a:lnTo>
                  <a:lnTo>
                    <a:pt x="354" y="366"/>
                  </a:lnTo>
                  <a:lnTo>
                    <a:pt x="308" y="384"/>
                  </a:lnTo>
                  <a:lnTo>
                    <a:pt x="266" y="402"/>
                  </a:lnTo>
                  <a:lnTo>
                    <a:pt x="226" y="418"/>
                  </a:lnTo>
                  <a:lnTo>
                    <a:pt x="188" y="438"/>
                  </a:lnTo>
                  <a:lnTo>
                    <a:pt x="154" y="456"/>
                  </a:lnTo>
                  <a:lnTo>
                    <a:pt x="124" y="476"/>
                  </a:lnTo>
                  <a:lnTo>
                    <a:pt x="96" y="496"/>
                  </a:lnTo>
                  <a:lnTo>
                    <a:pt x="72" y="516"/>
                  </a:lnTo>
                  <a:lnTo>
                    <a:pt x="50" y="536"/>
                  </a:lnTo>
                  <a:lnTo>
                    <a:pt x="32" y="558"/>
                  </a:lnTo>
                  <a:lnTo>
                    <a:pt x="18" y="580"/>
                  </a:lnTo>
                  <a:lnTo>
                    <a:pt x="8" y="602"/>
                  </a:lnTo>
                  <a:lnTo>
                    <a:pt x="2" y="624"/>
                  </a:lnTo>
                  <a:lnTo>
                    <a:pt x="0" y="648"/>
                  </a:lnTo>
                  <a:lnTo>
                    <a:pt x="0" y="648"/>
                  </a:lnTo>
                  <a:lnTo>
                    <a:pt x="2" y="676"/>
                  </a:lnTo>
                  <a:lnTo>
                    <a:pt x="8" y="704"/>
                  </a:lnTo>
                  <a:lnTo>
                    <a:pt x="18" y="732"/>
                  </a:lnTo>
                  <a:lnTo>
                    <a:pt x="32" y="758"/>
                  </a:lnTo>
                  <a:lnTo>
                    <a:pt x="50" y="784"/>
                  </a:lnTo>
                  <a:lnTo>
                    <a:pt x="72" y="808"/>
                  </a:lnTo>
                  <a:lnTo>
                    <a:pt x="98" y="832"/>
                  </a:lnTo>
                  <a:lnTo>
                    <a:pt x="126" y="856"/>
                  </a:lnTo>
                  <a:lnTo>
                    <a:pt x="158" y="880"/>
                  </a:lnTo>
                  <a:lnTo>
                    <a:pt x="194" y="902"/>
                  </a:lnTo>
                  <a:lnTo>
                    <a:pt x="232" y="922"/>
                  </a:lnTo>
                  <a:lnTo>
                    <a:pt x="274" y="944"/>
                  </a:lnTo>
                  <a:lnTo>
                    <a:pt x="320" y="964"/>
                  </a:lnTo>
                  <a:lnTo>
                    <a:pt x="368" y="984"/>
                  </a:lnTo>
                  <a:lnTo>
                    <a:pt x="418" y="1002"/>
                  </a:lnTo>
                  <a:lnTo>
                    <a:pt x="472" y="1020"/>
                  </a:lnTo>
                  <a:lnTo>
                    <a:pt x="528" y="1038"/>
                  </a:lnTo>
                  <a:lnTo>
                    <a:pt x="586" y="1056"/>
                  </a:lnTo>
                  <a:lnTo>
                    <a:pt x="648" y="1072"/>
                  </a:lnTo>
                  <a:lnTo>
                    <a:pt x="712" y="1088"/>
                  </a:lnTo>
                  <a:lnTo>
                    <a:pt x="844" y="1116"/>
                  </a:lnTo>
                  <a:lnTo>
                    <a:pt x="986" y="1144"/>
                  </a:lnTo>
                  <a:lnTo>
                    <a:pt x="1136" y="1168"/>
                  </a:lnTo>
                  <a:lnTo>
                    <a:pt x="1292" y="1192"/>
                  </a:lnTo>
                  <a:lnTo>
                    <a:pt x="1454" y="1212"/>
                  </a:lnTo>
                  <a:lnTo>
                    <a:pt x="1620" y="1228"/>
                  </a:lnTo>
                  <a:lnTo>
                    <a:pt x="1792" y="1244"/>
                  </a:lnTo>
                  <a:lnTo>
                    <a:pt x="1966" y="1258"/>
                  </a:lnTo>
                  <a:lnTo>
                    <a:pt x="2144" y="1270"/>
                  </a:lnTo>
                  <a:lnTo>
                    <a:pt x="2322" y="1278"/>
                  </a:lnTo>
                  <a:lnTo>
                    <a:pt x="2504" y="1286"/>
                  </a:lnTo>
                  <a:lnTo>
                    <a:pt x="2684" y="1290"/>
                  </a:lnTo>
                  <a:lnTo>
                    <a:pt x="2864" y="1294"/>
                  </a:lnTo>
                  <a:lnTo>
                    <a:pt x="3044" y="1294"/>
                  </a:lnTo>
                  <a:lnTo>
                    <a:pt x="3222" y="1294"/>
                  </a:lnTo>
                  <a:lnTo>
                    <a:pt x="3396" y="1292"/>
                  </a:lnTo>
                  <a:lnTo>
                    <a:pt x="3568" y="1288"/>
                  </a:lnTo>
                  <a:lnTo>
                    <a:pt x="3734" y="1282"/>
                  </a:lnTo>
                  <a:lnTo>
                    <a:pt x="3896" y="1274"/>
                  </a:lnTo>
                  <a:lnTo>
                    <a:pt x="4052" y="1264"/>
                  </a:lnTo>
                  <a:lnTo>
                    <a:pt x="4202" y="1252"/>
                  </a:lnTo>
                  <a:lnTo>
                    <a:pt x="4344" y="1240"/>
                  </a:lnTo>
                  <a:lnTo>
                    <a:pt x="4344" y="1240"/>
                  </a:lnTo>
                  <a:lnTo>
                    <a:pt x="4180" y="1238"/>
                  </a:lnTo>
                  <a:lnTo>
                    <a:pt x="3992" y="1234"/>
                  </a:lnTo>
                  <a:lnTo>
                    <a:pt x="3748" y="1226"/>
                  </a:lnTo>
                  <a:lnTo>
                    <a:pt x="3458" y="1216"/>
                  </a:lnTo>
                  <a:lnTo>
                    <a:pt x="3136" y="1200"/>
                  </a:lnTo>
                  <a:lnTo>
                    <a:pt x="2966" y="1192"/>
                  </a:lnTo>
                  <a:lnTo>
                    <a:pt x="2792" y="1180"/>
                  </a:lnTo>
                  <a:lnTo>
                    <a:pt x="2614" y="1168"/>
                  </a:lnTo>
                  <a:lnTo>
                    <a:pt x="2436" y="1152"/>
                  </a:lnTo>
                  <a:lnTo>
                    <a:pt x="2258" y="1136"/>
                  </a:lnTo>
                  <a:lnTo>
                    <a:pt x="2080" y="1118"/>
                  </a:lnTo>
                  <a:lnTo>
                    <a:pt x="1906" y="1100"/>
                  </a:lnTo>
                  <a:lnTo>
                    <a:pt x="1736" y="1078"/>
                  </a:lnTo>
                  <a:lnTo>
                    <a:pt x="1570" y="1052"/>
                  </a:lnTo>
                  <a:lnTo>
                    <a:pt x="1414" y="1026"/>
                  </a:lnTo>
                  <a:lnTo>
                    <a:pt x="1264" y="998"/>
                  </a:lnTo>
                  <a:lnTo>
                    <a:pt x="1192" y="982"/>
                  </a:lnTo>
                  <a:lnTo>
                    <a:pt x="1124" y="966"/>
                  </a:lnTo>
                  <a:lnTo>
                    <a:pt x="1058" y="950"/>
                  </a:lnTo>
                  <a:lnTo>
                    <a:pt x="996" y="932"/>
                  </a:lnTo>
                  <a:lnTo>
                    <a:pt x="936" y="914"/>
                  </a:lnTo>
                  <a:lnTo>
                    <a:pt x="880" y="896"/>
                  </a:lnTo>
                  <a:lnTo>
                    <a:pt x="828" y="878"/>
                  </a:lnTo>
                  <a:lnTo>
                    <a:pt x="778" y="858"/>
                  </a:lnTo>
                  <a:lnTo>
                    <a:pt x="734" y="836"/>
                  </a:lnTo>
                  <a:lnTo>
                    <a:pt x="692" y="816"/>
                  </a:lnTo>
                  <a:lnTo>
                    <a:pt x="654" y="792"/>
                  </a:lnTo>
                  <a:lnTo>
                    <a:pt x="622" y="770"/>
                  </a:lnTo>
                  <a:lnTo>
                    <a:pt x="594" y="746"/>
                  </a:lnTo>
                  <a:lnTo>
                    <a:pt x="570" y="722"/>
                  </a:lnTo>
                  <a:lnTo>
                    <a:pt x="552" y="696"/>
                  </a:lnTo>
                  <a:lnTo>
                    <a:pt x="546" y="684"/>
                  </a:lnTo>
                  <a:lnTo>
                    <a:pt x="538" y="670"/>
                  </a:lnTo>
                  <a:lnTo>
                    <a:pt x="534" y="658"/>
                  </a:lnTo>
                  <a:lnTo>
                    <a:pt x="530" y="644"/>
                  </a:lnTo>
                  <a:lnTo>
                    <a:pt x="528" y="630"/>
                  </a:lnTo>
                  <a:lnTo>
                    <a:pt x="528" y="616"/>
                  </a:lnTo>
                  <a:lnTo>
                    <a:pt x="528" y="616"/>
                  </a:lnTo>
                  <a:lnTo>
                    <a:pt x="530" y="596"/>
                  </a:lnTo>
                  <a:lnTo>
                    <a:pt x="532" y="578"/>
                  </a:lnTo>
                  <a:lnTo>
                    <a:pt x="538" y="560"/>
                  </a:lnTo>
                  <a:lnTo>
                    <a:pt x="544" y="542"/>
                  </a:lnTo>
                  <a:lnTo>
                    <a:pt x="552" y="526"/>
                  </a:lnTo>
                  <a:lnTo>
                    <a:pt x="564" y="508"/>
                  </a:lnTo>
                  <a:lnTo>
                    <a:pt x="576" y="492"/>
                  </a:lnTo>
                  <a:lnTo>
                    <a:pt x="590" y="476"/>
                  </a:lnTo>
                  <a:lnTo>
                    <a:pt x="606" y="462"/>
                  </a:lnTo>
                  <a:lnTo>
                    <a:pt x="624" y="446"/>
                  </a:lnTo>
                  <a:lnTo>
                    <a:pt x="642" y="432"/>
                  </a:lnTo>
                  <a:lnTo>
                    <a:pt x="664" y="418"/>
                  </a:lnTo>
                  <a:lnTo>
                    <a:pt x="710" y="390"/>
                  </a:lnTo>
                  <a:lnTo>
                    <a:pt x="762" y="366"/>
                  </a:lnTo>
                  <a:lnTo>
                    <a:pt x="820" y="342"/>
                  </a:lnTo>
                  <a:lnTo>
                    <a:pt x="882" y="320"/>
                  </a:lnTo>
                  <a:lnTo>
                    <a:pt x="950" y="298"/>
                  </a:lnTo>
                  <a:lnTo>
                    <a:pt x="1022" y="278"/>
                  </a:lnTo>
                  <a:lnTo>
                    <a:pt x="1098" y="260"/>
                  </a:lnTo>
                  <a:lnTo>
                    <a:pt x="1178" y="242"/>
                  </a:lnTo>
                  <a:lnTo>
                    <a:pt x="1260" y="224"/>
                  </a:lnTo>
                  <a:lnTo>
                    <a:pt x="1348" y="208"/>
                  </a:lnTo>
                  <a:lnTo>
                    <a:pt x="1528" y="180"/>
                  </a:lnTo>
                  <a:lnTo>
                    <a:pt x="1718" y="152"/>
                  </a:lnTo>
                  <a:lnTo>
                    <a:pt x="1912" y="126"/>
                  </a:lnTo>
                  <a:lnTo>
                    <a:pt x="2110" y="102"/>
                  </a:lnTo>
                  <a:lnTo>
                    <a:pt x="2506" y="54"/>
                  </a:lnTo>
                  <a:lnTo>
                    <a:pt x="2696" y="28"/>
                  </a:lnTo>
                  <a:lnTo>
                    <a:pt x="2880" y="0"/>
                  </a:lnTo>
                  <a:lnTo>
                    <a:pt x="2880" y="0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19000">
                  <a:schemeClr val="bg1">
                    <a:lumMod val="85000"/>
                    <a:alpha val="63000"/>
                  </a:schemeClr>
                </a:gs>
                <a:gs pos="50000">
                  <a:schemeClr val="bg1">
                    <a:lumMod val="85000"/>
                  </a:schemeClr>
                </a:gs>
                <a:gs pos="72000">
                  <a:schemeClr val="bg1">
                    <a:lumMod val="85000"/>
                    <a:alpha val="15000"/>
                  </a:schemeClr>
                </a:gs>
                <a:gs pos="89000">
                  <a:schemeClr val="bg1">
                    <a:lumMod val="75000"/>
                    <a:alpha val="50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5400000" scaled="0"/>
            </a:gradFill>
            <a:ln w="9525">
              <a:noFill/>
              <a:round/>
            </a:ln>
          </p:spPr>
          <p:txBody>
            <a:bodyPr anchor="ctr"/>
            <a:lstStyle/>
            <a:p>
              <a:pPr lvl="0"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자유형: 도형 8"/>
            <p:cNvSpPr/>
            <p:nvPr/>
          </p:nvSpPr>
          <p:spPr>
            <a:xfrm>
              <a:off x="642910" y="4143380"/>
              <a:ext cx="8501090" cy="2500330"/>
            </a:xfrm>
            <a:custGeom>
              <a:avLst/>
              <a:gdLst/>
              <a:ahLst/>
              <a:cxnLst>
                <a:cxn ang="0">
                  <a:pos x="2756" y="8"/>
                </a:cxn>
                <a:cxn ang="0">
                  <a:pos x="2212" y="48"/>
                </a:cxn>
                <a:cxn ang="0">
                  <a:pos x="1574" y="118"/>
                </a:cxn>
                <a:cxn ang="0">
                  <a:pos x="1172" y="176"/>
                </a:cxn>
                <a:cxn ang="0">
                  <a:pos x="786" y="248"/>
                </a:cxn>
                <a:cxn ang="0">
                  <a:pos x="450" y="334"/>
                </a:cxn>
                <a:cxn ang="0">
                  <a:pos x="266" y="402"/>
                </a:cxn>
                <a:cxn ang="0">
                  <a:pos x="154" y="456"/>
                </a:cxn>
                <a:cxn ang="0">
                  <a:pos x="72" y="516"/>
                </a:cxn>
                <a:cxn ang="0">
                  <a:pos x="18" y="580"/>
                </a:cxn>
                <a:cxn ang="0">
                  <a:pos x="0" y="648"/>
                </a:cxn>
                <a:cxn ang="0">
                  <a:pos x="8" y="704"/>
                </a:cxn>
                <a:cxn ang="0">
                  <a:pos x="50" y="784"/>
                </a:cxn>
                <a:cxn ang="0">
                  <a:pos x="126" y="856"/>
                </a:cxn>
                <a:cxn ang="0">
                  <a:pos x="232" y="922"/>
                </a:cxn>
                <a:cxn ang="0">
                  <a:pos x="368" y="984"/>
                </a:cxn>
                <a:cxn ang="0">
                  <a:pos x="528" y="1038"/>
                </a:cxn>
                <a:cxn ang="0">
                  <a:pos x="712" y="1088"/>
                </a:cxn>
                <a:cxn ang="0">
                  <a:pos x="1136" y="1168"/>
                </a:cxn>
                <a:cxn ang="0">
                  <a:pos x="1620" y="1228"/>
                </a:cxn>
                <a:cxn ang="0">
                  <a:pos x="2144" y="1270"/>
                </a:cxn>
                <a:cxn ang="0">
                  <a:pos x="2684" y="1290"/>
                </a:cxn>
                <a:cxn ang="0">
                  <a:pos x="3222" y="1294"/>
                </a:cxn>
                <a:cxn ang="0">
                  <a:pos x="3734" y="1282"/>
                </a:cxn>
                <a:cxn ang="0">
                  <a:pos x="4202" y="1252"/>
                </a:cxn>
                <a:cxn ang="0">
                  <a:pos x="4180" y="1238"/>
                </a:cxn>
                <a:cxn ang="0">
                  <a:pos x="3458" y="1216"/>
                </a:cxn>
                <a:cxn ang="0">
                  <a:pos x="2792" y="1180"/>
                </a:cxn>
                <a:cxn ang="0">
                  <a:pos x="2258" y="1136"/>
                </a:cxn>
                <a:cxn ang="0">
                  <a:pos x="1736" y="1078"/>
                </a:cxn>
                <a:cxn ang="0">
                  <a:pos x="1264" y="998"/>
                </a:cxn>
                <a:cxn ang="0">
                  <a:pos x="1058" y="950"/>
                </a:cxn>
                <a:cxn ang="0">
                  <a:pos x="880" y="896"/>
                </a:cxn>
                <a:cxn ang="0">
                  <a:pos x="734" y="836"/>
                </a:cxn>
                <a:cxn ang="0">
                  <a:pos x="622" y="770"/>
                </a:cxn>
                <a:cxn ang="0">
                  <a:pos x="552" y="696"/>
                </a:cxn>
                <a:cxn ang="0">
                  <a:pos x="534" y="658"/>
                </a:cxn>
                <a:cxn ang="0">
                  <a:pos x="528" y="616"/>
                </a:cxn>
                <a:cxn ang="0">
                  <a:pos x="532" y="578"/>
                </a:cxn>
                <a:cxn ang="0">
                  <a:pos x="552" y="526"/>
                </a:cxn>
                <a:cxn ang="0">
                  <a:pos x="590" y="476"/>
                </a:cxn>
                <a:cxn ang="0">
                  <a:pos x="642" y="432"/>
                </a:cxn>
                <a:cxn ang="0">
                  <a:pos x="762" y="366"/>
                </a:cxn>
                <a:cxn ang="0">
                  <a:pos x="950" y="298"/>
                </a:cxn>
                <a:cxn ang="0">
                  <a:pos x="1178" y="242"/>
                </a:cxn>
                <a:cxn ang="0">
                  <a:pos x="1528" y="180"/>
                </a:cxn>
                <a:cxn ang="0">
                  <a:pos x="2110" y="102"/>
                </a:cxn>
                <a:cxn ang="0">
                  <a:pos x="2880" y="0"/>
                </a:cxn>
              </a:cxnLst>
              <a:rect l="0" t="0" r="r" b="b"/>
              <a:pathLst>
                <a:path w="4344" h="1294">
                  <a:moveTo>
                    <a:pt x="2880" y="0"/>
                  </a:moveTo>
                  <a:lnTo>
                    <a:pt x="2880" y="0"/>
                  </a:lnTo>
                  <a:lnTo>
                    <a:pt x="2756" y="8"/>
                  </a:lnTo>
                  <a:lnTo>
                    <a:pt x="2614" y="16"/>
                  </a:lnTo>
                  <a:lnTo>
                    <a:pt x="2430" y="30"/>
                  </a:lnTo>
                  <a:lnTo>
                    <a:pt x="2212" y="48"/>
                  </a:lnTo>
                  <a:lnTo>
                    <a:pt x="1968" y="72"/>
                  </a:lnTo>
                  <a:lnTo>
                    <a:pt x="1708" y="100"/>
                  </a:lnTo>
                  <a:lnTo>
                    <a:pt x="1574" y="118"/>
                  </a:lnTo>
                  <a:lnTo>
                    <a:pt x="1440" y="134"/>
                  </a:lnTo>
                  <a:lnTo>
                    <a:pt x="1306" y="154"/>
                  </a:lnTo>
                  <a:lnTo>
                    <a:pt x="1172" y="176"/>
                  </a:lnTo>
                  <a:lnTo>
                    <a:pt x="1040" y="198"/>
                  </a:lnTo>
                  <a:lnTo>
                    <a:pt x="912" y="222"/>
                  </a:lnTo>
                  <a:lnTo>
                    <a:pt x="786" y="248"/>
                  </a:lnTo>
                  <a:lnTo>
                    <a:pt x="668" y="274"/>
                  </a:lnTo>
                  <a:lnTo>
                    <a:pt x="556" y="304"/>
                  </a:lnTo>
                  <a:lnTo>
                    <a:pt x="450" y="334"/>
                  </a:lnTo>
                  <a:lnTo>
                    <a:pt x="354" y="366"/>
                  </a:lnTo>
                  <a:lnTo>
                    <a:pt x="308" y="384"/>
                  </a:lnTo>
                  <a:lnTo>
                    <a:pt x="266" y="402"/>
                  </a:lnTo>
                  <a:lnTo>
                    <a:pt x="226" y="418"/>
                  </a:lnTo>
                  <a:lnTo>
                    <a:pt x="188" y="438"/>
                  </a:lnTo>
                  <a:lnTo>
                    <a:pt x="154" y="456"/>
                  </a:lnTo>
                  <a:lnTo>
                    <a:pt x="124" y="476"/>
                  </a:lnTo>
                  <a:lnTo>
                    <a:pt x="96" y="496"/>
                  </a:lnTo>
                  <a:lnTo>
                    <a:pt x="72" y="516"/>
                  </a:lnTo>
                  <a:lnTo>
                    <a:pt x="50" y="536"/>
                  </a:lnTo>
                  <a:lnTo>
                    <a:pt x="32" y="558"/>
                  </a:lnTo>
                  <a:lnTo>
                    <a:pt x="18" y="580"/>
                  </a:lnTo>
                  <a:lnTo>
                    <a:pt x="8" y="602"/>
                  </a:lnTo>
                  <a:lnTo>
                    <a:pt x="2" y="624"/>
                  </a:lnTo>
                  <a:lnTo>
                    <a:pt x="0" y="648"/>
                  </a:lnTo>
                  <a:lnTo>
                    <a:pt x="0" y="648"/>
                  </a:lnTo>
                  <a:lnTo>
                    <a:pt x="2" y="676"/>
                  </a:lnTo>
                  <a:lnTo>
                    <a:pt x="8" y="704"/>
                  </a:lnTo>
                  <a:lnTo>
                    <a:pt x="18" y="732"/>
                  </a:lnTo>
                  <a:lnTo>
                    <a:pt x="32" y="758"/>
                  </a:lnTo>
                  <a:lnTo>
                    <a:pt x="50" y="784"/>
                  </a:lnTo>
                  <a:lnTo>
                    <a:pt x="72" y="808"/>
                  </a:lnTo>
                  <a:lnTo>
                    <a:pt x="98" y="832"/>
                  </a:lnTo>
                  <a:lnTo>
                    <a:pt x="126" y="856"/>
                  </a:lnTo>
                  <a:lnTo>
                    <a:pt x="158" y="880"/>
                  </a:lnTo>
                  <a:lnTo>
                    <a:pt x="194" y="902"/>
                  </a:lnTo>
                  <a:lnTo>
                    <a:pt x="232" y="922"/>
                  </a:lnTo>
                  <a:lnTo>
                    <a:pt x="274" y="944"/>
                  </a:lnTo>
                  <a:lnTo>
                    <a:pt x="320" y="964"/>
                  </a:lnTo>
                  <a:lnTo>
                    <a:pt x="368" y="984"/>
                  </a:lnTo>
                  <a:lnTo>
                    <a:pt x="418" y="1002"/>
                  </a:lnTo>
                  <a:lnTo>
                    <a:pt x="472" y="1020"/>
                  </a:lnTo>
                  <a:lnTo>
                    <a:pt x="528" y="1038"/>
                  </a:lnTo>
                  <a:lnTo>
                    <a:pt x="586" y="1056"/>
                  </a:lnTo>
                  <a:lnTo>
                    <a:pt x="648" y="1072"/>
                  </a:lnTo>
                  <a:lnTo>
                    <a:pt x="712" y="1088"/>
                  </a:lnTo>
                  <a:lnTo>
                    <a:pt x="844" y="1116"/>
                  </a:lnTo>
                  <a:lnTo>
                    <a:pt x="986" y="1144"/>
                  </a:lnTo>
                  <a:lnTo>
                    <a:pt x="1136" y="1168"/>
                  </a:lnTo>
                  <a:lnTo>
                    <a:pt x="1292" y="1192"/>
                  </a:lnTo>
                  <a:lnTo>
                    <a:pt x="1454" y="1212"/>
                  </a:lnTo>
                  <a:lnTo>
                    <a:pt x="1620" y="1228"/>
                  </a:lnTo>
                  <a:lnTo>
                    <a:pt x="1792" y="1244"/>
                  </a:lnTo>
                  <a:lnTo>
                    <a:pt x="1966" y="1258"/>
                  </a:lnTo>
                  <a:lnTo>
                    <a:pt x="2144" y="1270"/>
                  </a:lnTo>
                  <a:lnTo>
                    <a:pt x="2322" y="1278"/>
                  </a:lnTo>
                  <a:lnTo>
                    <a:pt x="2504" y="1286"/>
                  </a:lnTo>
                  <a:lnTo>
                    <a:pt x="2684" y="1290"/>
                  </a:lnTo>
                  <a:lnTo>
                    <a:pt x="2864" y="1294"/>
                  </a:lnTo>
                  <a:lnTo>
                    <a:pt x="3044" y="1294"/>
                  </a:lnTo>
                  <a:lnTo>
                    <a:pt x="3222" y="1294"/>
                  </a:lnTo>
                  <a:lnTo>
                    <a:pt x="3396" y="1292"/>
                  </a:lnTo>
                  <a:lnTo>
                    <a:pt x="3568" y="1288"/>
                  </a:lnTo>
                  <a:lnTo>
                    <a:pt x="3734" y="1282"/>
                  </a:lnTo>
                  <a:lnTo>
                    <a:pt x="3896" y="1274"/>
                  </a:lnTo>
                  <a:lnTo>
                    <a:pt x="4052" y="1264"/>
                  </a:lnTo>
                  <a:lnTo>
                    <a:pt x="4202" y="1252"/>
                  </a:lnTo>
                  <a:lnTo>
                    <a:pt x="4344" y="1240"/>
                  </a:lnTo>
                  <a:lnTo>
                    <a:pt x="4344" y="1240"/>
                  </a:lnTo>
                  <a:lnTo>
                    <a:pt x="4180" y="1238"/>
                  </a:lnTo>
                  <a:lnTo>
                    <a:pt x="3992" y="1234"/>
                  </a:lnTo>
                  <a:lnTo>
                    <a:pt x="3748" y="1226"/>
                  </a:lnTo>
                  <a:lnTo>
                    <a:pt x="3458" y="1216"/>
                  </a:lnTo>
                  <a:lnTo>
                    <a:pt x="3136" y="1200"/>
                  </a:lnTo>
                  <a:lnTo>
                    <a:pt x="2966" y="1192"/>
                  </a:lnTo>
                  <a:lnTo>
                    <a:pt x="2792" y="1180"/>
                  </a:lnTo>
                  <a:lnTo>
                    <a:pt x="2614" y="1168"/>
                  </a:lnTo>
                  <a:lnTo>
                    <a:pt x="2436" y="1152"/>
                  </a:lnTo>
                  <a:lnTo>
                    <a:pt x="2258" y="1136"/>
                  </a:lnTo>
                  <a:lnTo>
                    <a:pt x="2080" y="1118"/>
                  </a:lnTo>
                  <a:lnTo>
                    <a:pt x="1906" y="1100"/>
                  </a:lnTo>
                  <a:lnTo>
                    <a:pt x="1736" y="1078"/>
                  </a:lnTo>
                  <a:lnTo>
                    <a:pt x="1570" y="1052"/>
                  </a:lnTo>
                  <a:lnTo>
                    <a:pt x="1414" y="1026"/>
                  </a:lnTo>
                  <a:lnTo>
                    <a:pt x="1264" y="998"/>
                  </a:lnTo>
                  <a:lnTo>
                    <a:pt x="1192" y="982"/>
                  </a:lnTo>
                  <a:lnTo>
                    <a:pt x="1124" y="966"/>
                  </a:lnTo>
                  <a:lnTo>
                    <a:pt x="1058" y="950"/>
                  </a:lnTo>
                  <a:lnTo>
                    <a:pt x="996" y="932"/>
                  </a:lnTo>
                  <a:lnTo>
                    <a:pt x="936" y="914"/>
                  </a:lnTo>
                  <a:lnTo>
                    <a:pt x="880" y="896"/>
                  </a:lnTo>
                  <a:lnTo>
                    <a:pt x="828" y="878"/>
                  </a:lnTo>
                  <a:lnTo>
                    <a:pt x="778" y="858"/>
                  </a:lnTo>
                  <a:lnTo>
                    <a:pt x="734" y="836"/>
                  </a:lnTo>
                  <a:lnTo>
                    <a:pt x="692" y="816"/>
                  </a:lnTo>
                  <a:lnTo>
                    <a:pt x="654" y="792"/>
                  </a:lnTo>
                  <a:lnTo>
                    <a:pt x="622" y="770"/>
                  </a:lnTo>
                  <a:lnTo>
                    <a:pt x="594" y="746"/>
                  </a:lnTo>
                  <a:lnTo>
                    <a:pt x="570" y="722"/>
                  </a:lnTo>
                  <a:lnTo>
                    <a:pt x="552" y="696"/>
                  </a:lnTo>
                  <a:lnTo>
                    <a:pt x="546" y="684"/>
                  </a:lnTo>
                  <a:lnTo>
                    <a:pt x="538" y="670"/>
                  </a:lnTo>
                  <a:lnTo>
                    <a:pt x="534" y="658"/>
                  </a:lnTo>
                  <a:lnTo>
                    <a:pt x="530" y="644"/>
                  </a:lnTo>
                  <a:lnTo>
                    <a:pt x="528" y="630"/>
                  </a:lnTo>
                  <a:lnTo>
                    <a:pt x="528" y="616"/>
                  </a:lnTo>
                  <a:lnTo>
                    <a:pt x="528" y="616"/>
                  </a:lnTo>
                  <a:lnTo>
                    <a:pt x="530" y="596"/>
                  </a:lnTo>
                  <a:lnTo>
                    <a:pt x="532" y="578"/>
                  </a:lnTo>
                  <a:lnTo>
                    <a:pt x="538" y="560"/>
                  </a:lnTo>
                  <a:lnTo>
                    <a:pt x="544" y="542"/>
                  </a:lnTo>
                  <a:lnTo>
                    <a:pt x="552" y="526"/>
                  </a:lnTo>
                  <a:lnTo>
                    <a:pt x="564" y="508"/>
                  </a:lnTo>
                  <a:lnTo>
                    <a:pt x="576" y="492"/>
                  </a:lnTo>
                  <a:lnTo>
                    <a:pt x="590" y="476"/>
                  </a:lnTo>
                  <a:lnTo>
                    <a:pt x="606" y="462"/>
                  </a:lnTo>
                  <a:lnTo>
                    <a:pt x="624" y="446"/>
                  </a:lnTo>
                  <a:lnTo>
                    <a:pt x="642" y="432"/>
                  </a:lnTo>
                  <a:lnTo>
                    <a:pt x="664" y="418"/>
                  </a:lnTo>
                  <a:lnTo>
                    <a:pt x="710" y="390"/>
                  </a:lnTo>
                  <a:lnTo>
                    <a:pt x="762" y="366"/>
                  </a:lnTo>
                  <a:lnTo>
                    <a:pt x="820" y="342"/>
                  </a:lnTo>
                  <a:lnTo>
                    <a:pt x="882" y="320"/>
                  </a:lnTo>
                  <a:lnTo>
                    <a:pt x="950" y="298"/>
                  </a:lnTo>
                  <a:lnTo>
                    <a:pt x="1022" y="278"/>
                  </a:lnTo>
                  <a:lnTo>
                    <a:pt x="1098" y="260"/>
                  </a:lnTo>
                  <a:lnTo>
                    <a:pt x="1178" y="242"/>
                  </a:lnTo>
                  <a:lnTo>
                    <a:pt x="1260" y="224"/>
                  </a:lnTo>
                  <a:lnTo>
                    <a:pt x="1348" y="208"/>
                  </a:lnTo>
                  <a:lnTo>
                    <a:pt x="1528" y="180"/>
                  </a:lnTo>
                  <a:lnTo>
                    <a:pt x="1718" y="152"/>
                  </a:lnTo>
                  <a:lnTo>
                    <a:pt x="1912" y="126"/>
                  </a:lnTo>
                  <a:lnTo>
                    <a:pt x="2110" y="102"/>
                  </a:lnTo>
                  <a:lnTo>
                    <a:pt x="2506" y="54"/>
                  </a:lnTo>
                  <a:lnTo>
                    <a:pt x="2696" y="28"/>
                  </a:lnTo>
                  <a:lnTo>
                    <a:pt x="2880" y="0"/>
                  </a:lnTo>
                  <a:lnTo>
                    <a:pt x="2880" y="0"/>
                  </a:lnTo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  <a:alpha val="0"/>
                  </a:schemeClr>
                </a:gs>
                <a:gs pos="19000">
                  <a:schemeClr val="bg2">
                    <a:alpha val="88000"/>
                  </a:schemeClr>
                </a:gs>
                <a:gs pos="50000">
                  <a:schemeClr val="bg2"/>
                </a:gs>
                <a:gs pos="72000">
                  <a:schemeClr val="bg2">
                    <a:alpha val="85000"/>
                  </a:schemeClr>
                </a:gs>
                <a:gs pos="89000">
                  <a:schemeClr val="bg2">
                    <a:lumMod val="60000"/>
                    <a:lumOff val="40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5400000" scaled="0"/>
            </a:gradFill>
            <a:ln w="9525">
              <a:noFill/>
              <a:round/>
            </a:ln>
          </p:spPr>
          <p:txBody>
            <a:bodyPr anchor="ctr"/>
            <a:lstStyle/>
            <a:p>
              <a:pPr lvl="0"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자유형: 도형 9"/>
            <p:cNvSpPr/>
            <p:nvPr/>
          </p:nvSpPr>
          <p:spPr>
            <a:xfrm>
              <a:off x="500024" y="4137021"/>
              <a:ext cx="6189832" cy="2555234"/>
            </a:xfrm>
            <a:custGeom>
              <a:avLst/>
              <a:gdLst>
                <a:gd name="connsiteX0" fmla="*/ 0 w 9958422"/>
                <a:gd name="connsiteY0" fmla="*/ 1244600 h 2489200"/>
                <a:gd name="connsiteX1" fmla="*/ 3771763 w 9958422"/>
                <a:gd name="connsiteY1" fmla="*/ 37155 h 2489200"/>
                <a:gd name="connsiteX2" fmla="*/ 4979213 w 9958422"/>
                <a:gd name="connsiteY2" fmla="*/ 6 h 2489200"/>
                <a:gd name="connsiteX3" fmla="*/ 6186666 w 9958422"/>
                <a:gd name="connsiteY3" fmla="*/ 37155 h 2489200"/>
                <a:gd name="connsiteX4" fmla="*/ 9958423 w 9958422"/>
                <a:gd name="connsiteY4" fmla="*/ 1244614 h 2489200"/>
                <a:gd name="connsiteX5" fmla="*/ 6186662 w 9958422"/>
                <a:gd name="connsiteY5" fmla="*/ 2452065 h 2489200"/>
                <a:gd name="connsiteX6" fmla="*/ 4979211 w 9958422"/>
                <a:gd name="connsiteY6" fmla="*/ 2489214 h 2489200"/>
                <a:gd name="connsiteX7" fmla="*/ 3771759 w 9958422"/>
                <a:gd name="connsiteY7" fmla="*/ 2452065 h 2489200"/>
                <a:gd name="connsiteX8" fmla="*/ 1 w 9958422"/>
                <a:gd name="connsiteY8" fmla="*/ 1244608 h 2489200"/>
                <a:gd name="connsiteX9" fmla="*/ 0 w 9958422"/>
                <a:gd name="connsiteY9" fmla="*/ 1244600 h 2489200"/>
                <a:gd name="connsiteX0" fmla="*/ 6186672 w 10049873"/>
                <a:gd name="connsiteY0" fmla="*/ 2452059 h 2489208"/>
                <a:gd name="connsiteX1" fmla="*/ 4979221 w 10049873"/>
                <a:gd name="connsiteY1" fmla="*/ 2489208 h 2489208"/>
                <a:gd name="connsiteX2" fmla="*/ 3771769 w 10049873"/>
                <a:gd name="connsiteY2" fmla="*/ 2452059 h 2489208"/>
                <a:gd name="connsiteX3" fmla="*/ 11 w 10049873"/>
                <a:gd name="connsiteY3" fmla="*/ 1244602 h 2489208"/>
                <a:gd name="connsiteX4" fmla="*/ 10 w 10049873"/>
                <a:gd name="connsiteY4" fmla="*/ 1244594 h 2489208"/>
                <a:gd name="connsiteX5" fmla="*/ 3771773 w 10049873"/>
                <a:gd name="connsiteY5" fmla="*/ 37149 h 2489208"/>
                <a:gd name="connsiteX6" fmla="*/ 4979223 w 10049873"/>
                <a:gd name="connsiteY6" fmla="*/ 0 h 2489208"/>
                <a:gd name="connsiteX7" fmla="*/ 6186676 w 10049873"/>
                <a:gd name="connsiteY7" fmla="*/ 37149 h 2489208"/>
                <a:gd name="connsiteX8" fmla="*/ 10049873 w 10049873"/>
                <a:gd name="connsiteY8" fmla="*/ 1336048 h 2489208"/>
                <a:gd name="connsiteX0" fmla="*/ 6186672 w 6186676"/>
                <a:gd name="connsiteY0" fmla="*/ 2452059 h 2489208"/>
                <a:gd name="connsiteX1" fmla="*/ 4979221 w 6186676"/>
                <a:gd name="connsiteY1" fmla="*/ 2489208 h 2489208"/>
                <a:gd name="connsiteX2" fmla="*/ 3771769 w 6186676"/>
                <a:gd name="connsiteY2" fmla="*/ 2452059 h 2489208"/>
                <a:gd name="connsiteX3" fmla="*/ 11 w 6186676"/>
                <a:gd name="connsiteY3" fmla="*/ 1244602 h 2489208"/>
                <a:gd name="connsiteX4" fmla="*/ 10 w 6186676"/>
                <a:gd name="connsiteY4" fmla="*/ 1244594 h 2489208"/>
                <a:gd name="connsiteX5" fmla="*/ 3771773 w 6186676"/>
                <a:gd name="connsiteY5" fmla="*/ 37149 h 2489208"/>
                <a:gd name="connsiteX6" fmla="*/ 4979223 w 6186676"/>
                <a:gd name="connsiteY6" fmla="*/ 0 h 2489208"/>
                <a:gd name="connsiteX7" fmla="*/ 6186676 w 6186676"/>
                <a:gd name="connsiteY7" fmla="*/ 37149 h 2489208"/>
                <a:gd name="connsiteX0" fmla="*/ 6186672 w 6186672"/>
                <a:gd name="connsiteY0" fmla="*/ 2452059 h 2489208"/>
                <a:gd name="connsiteX1" fmla="*/ 4979221 w 6186672"/>
                <a:gd name="connsiteY1" fmla="*/ 2489208 h 2489208"/>
                <a:gd name="connsiteX2" fmla="*/ 3771769 w 6186672"/>
                <a:gd name="connsiteY2" fmla="*/ 2452059 h 2489208"/>
                <a:gd name="connsiteX3" fmla="*/ 11 w 6186672"/>
                <a:gd name="connsiteY3" fmla="*/ 1244602 h 2489208"/>
                <a:gd name="connsiteX4" fmla="*/ 10 w 6186672"/>
                <a:gd name="connsiteY4" fmla="*/ 1244594 h 2489208"/>
                <a:gd name="connsiteX5" fmla="*/ 3771773 w 6186672"/>
                <a:gd name="connsiteY5" fmla="*/ 37149 h 2489208"/>
                <a:gd name="connsiteX6" fmla="*/ 4979223 w 6186672"/>
                <a:gd name="connsiteY6" fmla="*/ 0 h 2489208"/>
                <a:gd name="connsiteX0" fmla="*/ 6189832 w 6189832"/>
                <a:gd name="connsiteY0" fmla="*/ 2501249 h 2525922"/>
                <a:gd name="connsiteX1" fmla="*/ 4979221 w 6189832"/>
                <a:gd name="connsiteY1" fmla="*/ 2489208 h 2525922"/>
                <a:gd name="connsiteX2" fmla="*/ 3771769 w 6189832"/>
                <a:gd name="connsiteY2" fmla="*/ 2452059 h 2525922"/>
                <a:gd name="connsiteX3" fmla="*/ 11 w 6189832"/>
                <a:gd name="connsiteY3" fmla="*/ 1244602 h 2525922"/>
                <a:gd name="connsiteX4" fmla="*/ 10 w 6189832"/>
                <a:gd name="connsiteY4" fmla="*/ 1244594 h 2525922"/>
                <a:gd name="connsiteX5" fmla="*/ 3771773 w 6189832"/>
                <a:gd name="connsiteY5" fmla="*/ 37149 h 2525922"/>
                <a:gd name="connsiteX6" fmla="*/ 4979223 w 6189832"/>
                <a:gd name="connsiteY6" fmla="*/ 0 h 2525922"/>
                <a:gd name="connsiteX0" fmla="*/ 6189832 w 6189832"/>
                <a:gd name="connsiteY0" fmla="*/ 2501249 h 2501249"/>
                <a:gd name="connsiteX1" fmla="*/ 4979221 w 6189832"/>
                <a:gd name="connsiteY1" fmla="*/ 2489208 h 2501249"/>
                <a:gd name="connsiteX2" fmla="*/ 3771769 w 6189832"/>
                <a:gd name="connsiteY2" fmla="*/ 2452059 h 2501249"/>
                <a:gd name="connsiteX3" fmla="*/ 11 w 6189832"/>
                <a:gd name="connsiteY3" fmla="*/ 1244602 h 2501249"/>
                <a:gd name="connsiteX4" fmla="*/ 10 w 6189832"/>
                <a:gd name="connsiteY4" fmla="*/ 1244594 h 2501249"/>
                <a:gd name="connsiteX5" fmla="*/ 3771773 w 6189832"/>
                <a:gd name="connsiteY5" fmla="*/ 37149 h 2501249"/>
                <a:gd name="connsiteX6" fmla="*/ 4979223 w 6189832"/>
                <a:gd name="connsiteY6" fmla="*/ 0 h 2501249"/>
                <a:gd name="connsiteX0" fmla="*/ 6189832 w 6189832"/>
                <a:gd name="connsiteY0" fmla="*/ 2555229 h 2555229"/>
                <a:gd name="connsiteX1" fmla="*/ 4979221 w 6189832"/>
                <a:gd name="connsiteY1" fmla="*/ 2543188 h 2555229"/>
                <a:gd name="connsiteX2" fmla="*/ 3771769 w 6189832"/>
                <a:gd name="connsiteY2" fmla="*/ 2506039 h 2555229"/>
                <a:gd name="connsiteX3" fmla="*/ 11 w 6189832"/>
                <a:gd name="connsiteY3" fmla="*/ 1298582 h 2555229"/>
                <a:gd name="connsiteX4" fmla="*/ 10 w 6189832"/>
                <a:gd name="connsiteY4" fmla="*/ 1298574 h 2555229"/>
                <a:gd name="connsiteX5" fmla="*/ 3771773 w 6189832"/>
                <a:gd name="connsiteY5" fmla="*/ 91129 h 2555229"/>
                <a:gd name="connsiteX6" fmla="*/ 4964929 w 6189832"/>
                <a:gd name="connsiteY6" fmla="*/ 0 h 2555229"/>
                <a:gd name="connsiteX0" fmla="*/ 6189832 w 6189832"/>
                <a:gd name="connsiteY0" fmla="*/ 2555229 h 2555229"/>
                <a:gd name="connsiteX1" fmla="*/ 4979221 w 6189832"/>
                <a:gd name="connsiteY1" fmla="*/ 2543188 h 2555229"/>
                <a:gd name="connsiteX2" fmla="*/ 3771769 w 6189832"/>
                <a:gd name="connsiteY2" fmla="*/ 2506039 h 2555229"/>
                <a:gd name="connsiteX3" fmla="*/ 11 w 6189832"/>
                <a:gd name="connsiteY3" fmla="*/ 1298582 h 2555229"/>
                <a:gd name="connsiteX4" fmla="*/ 10 w 6189832"/>
                <a:gd name="connsiteY4" fmla="*/ 1298574 h 2555229"/>
                <a:gd name="connsiteX5" fmla="*/ 3771773 w 6189832"/>
                <a:gd name="connsiteY5" fmla="*/ 91129 h 2555229"/>
                <a:gd name="connsiteX6" fmla="*/ 4964929 w 6189832"/>
                <a:gd name="connsiteY6" fmla="*/ 0 h 2555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89832" h="2555229">
                  <a:moveTo>
                    <a:pt x="6189832" y="2555229"/>
                  </a:moveTo>
                  <a:lnTo>
                    <a:pt x="4979221" y="2543188"/>
                  </a:lnTo>
                  <a:cubicBezTo>
                    <a:pt x="4576211" y="2534990"/>
                    <a:pt x="4166665" y="2530712"/>
                    <a:pt x="3771769" y="2506039"/>
                  </a:cubicBezTo>
                  <a:cubicBezTo>
                    <a:pt x="1555091" y="2367542"/>
                    <a:pt x="0" y="1869709"/>
                    <a:pt x="11" y="1298582"/>
                  </a:cubicBezTo>
                  <a:cubicBezTo>
                    <a:pt x="11" y="1298579"/>
                    <a:pt x="10" y="1298577"/>
                    <a:pt x="10" y="1298574"/>
                  </a:cubicBezTo>
                  <a:cubicBezTo>
                    <a:pt x="21" y="727451"/>
                    <a:pt x="1555109" y="229625"/>
                    <a:pt x="3771773" y="91129"/>
                  </a:cubicBezTo>
                  <a:cubicBezTo>
                    <a:pt x="4166669" y="66456"/>
                    <a:pt x="4515018" y="47620"/>
                    <a:pt x="4964929" y="0"/>
                  </a:cubicBezTo>
                </a:path>
              </a:pathLst>
            </a:custGeom>
            <a:noFill/>
            <a:ln>
              <a:gradFill>
                <a:gsLst>
                  <a:gs pos="0">
                    <a:schemeClr val="accent1">
                      <a:lumMod val="20000"/>
                      <a:lumOff val="80000"/>
                      <a:alpha val="37000"/>
                    </a:schemeClr>
                  </a:gs>
                  <a:gs pos="50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572000" y="0"/>
            <a:ext cx="7619998" cy="2032001"/>
            <a:chOff x="3419856" y="0"/>
            <a:chExt cx="8772142" cy="2032001"/>
          </a:xfrm>
        </p:grpSpPr>
        <p:sp>
          <p:nvSpPr>
            <p:cNvPr id="14" name="자유형: 도형 13"/>
            <p:cNvSpPr/>
            <p:nvPr/>
          </p:nvSpPr>
          <p:spPr>
            <a:xfrm>
              <a:off x="4233299" y="428605"/>
              <a:ext cx="7958699" cy="1603396"/>
            </a:xfrm>
            <a:custGeom>
              <a:avLst/>
              <a:gdLst/>
              <a:ahLst/>
              <a:cxnLst>
                <a:cxn ang="0">
                  <a:pos x="5760" y="0"/>
                </a:cxn>
                <a:cxn ang="0">
                  <a:pos x="5697" y="36"/>
                </a:cxn>
                <a:cxn ang="0">
                  <a:pos x="5614" y="76"/>
                </a:cxn>
                <a:cxn ang="0">
                  <a:pos x="5493" y="128"/>
                </a:cxn>
                <a:cxn ang="0">
                  <a:pos x="5331" y="190"/>
                </a:cxn>
                <a:cxn ang="0">
                  <a:pos x="5124" y="258"/>
                </a:cxn>
                <a:cxn ang="0">
                  <a:pos x="4870" y="332"/>
                </a:cxn>
                <a:cxn ang="0">
                  <a:pos x="4566" y="406"/>
                </a:cxn>
                <a:cxn ang="0">
                  <a:pos x="4210" y="479"/>
                </a:cxn>
                <a:cxn ang="0">
                  <a:pos x="3799" y="551"/>
                </a:cxn>
                <a:cxn ang="0">
                  <a:pos x="3452" y="600"/>
                </a:cxn>
                <a:cxn ang="0">
                  <a:pos x="3202" y="631"/>
                </a:cxn>
                <a:cxn ang="0">
                  <a:pos x="2937" y="660"/>
                </a:cxn>
                <a:cxn ang="0">
                  <a:pos x="2656" y="686"/>
                </a:cxn>
                <a:cxn ang="0">
                  <a:pos x="2358" y="709"/>
                </a:cxn>
                <a:cxn ang="0">
                  <a:pos x="2043" y="728"/>
                </a:cxn>
                <a:cxn ang="0">
                  <a:pos x="1711" y="744"/>
                </a:cxn>
                <a:cxn ang="0">
                  <a:pos x="1363" y="757"/>
                </a:cxn>
                <a:cxn ang="0">
                  <a:pos x="997" y="765"/>
                </a:cxn>
                <a:cxn ang="0">
                  <a:pos x="611" y="770"/>
                </a:cxn>
                <a:cxn ang="0">
                  <a:pos x="208" y="770"/>
                </a:cxn>
                <a:cxn ang="0">
                  <a:pos x="0" y="767"/>
                </a:cxn>
                <a:cxn ang="0">
                  <a:pos x="376" y="778"/>
                </a:cxn>
                <a:cxn ang="0">
                  <a:pos x="802" y="783"/>
                </a:cxn>
                <a:cxn ang="0">
                  <a:pos x="1151" y="783"/>
                </a:cxn>
                <a:cxn ang="0">
                  <a:pos x="1547" y="778"/>
                </a:cxn>
                <a:cxn ang="0">
                  <a:pos x="1974" y="765"/>
                </a:cxn>
                <a:cxn ang="0">
                  <a:pos x="2430" y="746"/>
                </a:cxn>
                <a:cxn ang="0">
                  <a:pos x="2901" y="715"/>
                </a:cxn>
                <a:cxn ang="0">
                  <a:pos x="3379" y="671"/>
                </a:cxn>
                <a:cxn ang="0">
                  <a:pos x="3739" y="631"/>
                </a:cxn>
                <a:cxn ang="0">
                  <a:pos x="3976" y="600"/>
                </a:cxn>
                <a:cxn ang="0">
                  <a:pos x="4210" y="564"/>
                </a:cxn>
                <a:cxn ang="0">
                  <a:pos x="4441" y="525"/>
                </a:cxn>
                <a:cxn ang="0">
                  <a:pos x="4666" y="481"/>
                </a:cxn>
                <a:cxn ang="0">
                  <a:pos x="4885" y="432"/>
                </a:cxn>
                <a:cxn ang="0">
                  <a:pos x="5095" y="379"/>
                </a:cxn>
                <a:cxn ang="0">
                  <a:pos x="5298" y="322"/>
                </a:cxn>
                <a:cxn ang="0">
                  <a:pos x="5490" y="258"/>
                </a:cxn>
                <a:cxn ang="0">
                  <a:pos x="5672" y="190"/>
                </a:cxn>
                <a:cxn ang="0">
                  <a:pos x="5760" y="0"/>
                </a:cxn>
              </a:cxnLst>
              <a:rect l="0" t="0" r="r" b="b"/>
              <a:pathLst>
                <a:path w="5760" h="785">
                  <a:moveTo>
                    <a:pt x="5760" y="0"/>
                  </a:moveTo>
                  <a:lnTo>
                    <a:pt x="5760" y="0"/>
                  </a:lnTo>
                  <a:lnTo>
                    <a:pt x="5745" y="10"/>
                  </a:lnTo>
                  <a:lnTo>
                    <a:pt x="5697" y="36"/>
                  </a:lnTo>
                  <a:lnTo>
                    <a:pt x="5661" y="54"/>
                  </a:lnTo>
                  <a:lnTo>
                    <a:pt x="5614" y="76"/>
                  </a:lnTo>
                  <a:lnTo>
                    <a:pt x="5558" y="101"/>
                  </a:lnTo>
                  <a:lnTo>
                    <a:pt x="5493" y="128"/>
                  </a:lnTo>
                  <a:lnTo>
                    <a:pt x="5417" y="158"/>
                  </a:lnTo>
                  <a:lnTo>
                    <a:pt x="5331" y="190"/>
                  </a:lnTo>
                  <a:lnTo>
                    <a:pt x="5233" y="223"/>
                  </a:lnTo>
                  <a:lnTo>
                    <a:pt x="5124" y="258"/>
                  </a:lnTo>
                  <a:lnTo>
                    <a:pt x="5002" y="294"/>
                  </a:lnTo>
                  <a:lnTo>
                    <a:pt x="4870" y="332"/>
                  </a:lnTo>
                  <a:lnTo>
                    <a:pt x="4726" y="369"/>
                  </a:lnTo>
                  <a:lnTo>
                    <a:pt x="4566" y="406"/>
                  </a:lnTo>
                  <a:lnTo>
                    <a:pt x="4396" y="444"/>
                  </a:lnTo>
                  <a:lnTo>
                    <a:pt x="4210" y="479"/>
                  </a:lnTo>
                  <a:lnTo>
                    <a:pt x="4012" y="515"/>
                  </a:lnTo>
                  <a:lnTo>
                    <a:pt x="3799" y="551"/>
                  </a:lnTo>
                  <a:lnTo>
                    <a:pt x="3571" y="583"/>
                  </a:lnTo>
                  <a:lnTo>
                    <a:pt x="3452" y="600"/>
                  </a:lnTo>
                  <a:lnTo>
                    <a:pt x="3329" y="616"/>
                  </a:lnTo>
                  <a:lnTo>
                    <a:pt x="3202" y="631"/>
                  </a:lnTo>
                  <a:lnTo>
                    <a:pt x="3072" y="645"/>
                  </a:lnTo>
                  <a:lnTo>
                    <a:pt x="2937" y="660"/>
                  </a:lnTo>
                  <a:lnTo>
                    <a:pt x="2799" y="673"/>
                  </a:lnTo>
                  <a:lnTo>
                    <a:pt x="2656" y="686"/>
                  </a:lnTo>
                  <a:lnTo>
                    <a:pt x="2508" y="697"/>
                  </a:lnTo>
                  <a:lnTo>
                    <a:pt x="2358" y="709"/>
                  </a:lnTo>
                  <a:lnTo>
                    <a:pt x="2202" y="718"/>
                  </a:lnTo>
                  <a:lnTo>
                    <a:pt x="2043" y="728"/>
                  </a:lnTo>
                  <a:lnTo>
                    <a:pt x="1880" y="736"/>
                  </a:lnTo>
                  <a:lnTo>
                    <a:pt x="1711" y="744"/>
                  </a:lnTo>
                  <a:lnTo>
                    <a:pt x="1540" y="751"/>
                  </a:lnTo>
                  <a:lnTo>
                    <a:pt x="1363" y="757"/>
                  </a:lnTo>
                  <a:lnTo>
                    <a:pt x="1182" y="762"/>
                  </a:lnTo>
                  <a:lnTo>
                    <a:pt x="997" y="765"/>
                  </a:lnTo>
                  <a:lnTo>
                    <a:pt x="807" y="769"/>
                  </a:lnTo>
                  <a:lnTo>
                    <a:pt x="611" y="770"/>
                  </a:lnTo>
                  <a:lnTo>
                    <a:pt x="413" y="770"/>
                  </a:lnTo>
                  <a:lnTo>
                    <a:pt x="208" y="770"/>
                  </a:lnTo>
                  <a:lnTo>
                    <a:pt x="0" y="767"/>
                  </a:lnTo>
                  <a:lnTo>
                    <a:pt x="0" y="767"/>
                  </a:lnTo>
                  <a:lnTo>
                    <a:pt x="174" y="774"/>
                  </a:lnTo>
                  <a:lnTo>
                    <a:pt x="376" y="778"/>
                  </a:lnTo>
                  <a:lnTo>
                    <a:pt x="646" y="783"/>
                  </a:lnTo>
                  <a:lnTo>
                    <a:pt x="802" y="783"/>
                  </a:lnTo>
                  <a:lnTo>
                    <a:pt x="971" y="785"/>
                  </a:lnTo>
                  <a:lnTo>
                    <a:pt x="1151" y="783"/>
                  </a:lnTo>
                  <a:lnTo>
                    <a:pt x="1345" y="782"/>
                  </a:lnTo>
                  <a:lnTo>
                    <a:pt x="1547" y="778"/>
                  </a:lnTo>
                  <a:lnTo>
                    <a:pt x="1756" y="774"/>
                  </a:lnTo>
                  <a:lnTo>
                    <a:pt x="1974" y="765"/>
                  </a:lnTo>
                  <a:lnTo>
                    <a:pt x="2200" y="757"/>
                  </a:lnTo>
                  <a:lnTo>
                    <a:pt x="2430" y="746"/>
                  </a:lnTo>
                  <a:lnTo>
                    <a:pt x="2664" y="731"/>
                  </a:lnTo>
                  <a:lnTo>
                    <a:pt x="2901" y="715"/>
                  </a:lnTo>
                  <a:lnTo>
                    <a:pt x="3140" y="696"/>
                  </a:lnTo>
                  <a:lnTo>
                    <a:pt x="3379" y="671"/>
                  </a:lnTo>
                  <a:lnTo>
                    <a:pt x="3620" y="645"/>
                  </a:lnTo>
                  <a:lnTo>
                    <a:pt x="3739" y="631"/>
                  </a:lnTo>
                  <a:lnTo>
                    <a:pt x="3857" y="616"/>
                  </a:lnTo>
                  <a:lnTo>
                    <a:pt x="3976" y="600"/>
                  </a:lnTo>
                  <a:lnTo>
                    <a:pt x="4095" y="582"/>
                  </a:lnTo>
                  <a:lnTo>
                    <a:pt x="4210" y="564"/>
                  </a:lnTo>
                  <a:lnTo>
                    <a:pt x="4326" y="544"/>
                  </a:lnTo>
                  <a:lnTo>
                    <a:pt x="4441" y="525"/>
                  </a:lnTo>
                  <a:lnTo>
                    <a:pt x="4553" y="504"/>
                  </a:lnTo>
                  <a:lnTo>
                    <a:pt x="4666" y="481"/>
                  </a:lnTo>
                  <a:lnTo>
                    <a:pt x="4776" y="457"/>
                  </a:lnTo>
                  <a:lnTo>
                    <a:pt x="4885" y="432"/>
                  </a:lnTo>
                  <a:lnTo>
                    <a:pt x="4991" y="406"/>
                  </a:lnTo>
                  <a:lnTo>
                    <a:pt x="5095" y="379"/>
                  </a:lnTo>
                  <a:lnTo>
                    <a:pt x="5197" y="351"/>
                  </a:lnTo>
                  <a:lnTo>
                    <a:pt x="5298" y="322"/>
                  </a:lnTo>
                  <a:lnTo>
                    <a:pt x="5396" y="291"/>
                  </a:lnTo>
                  <a:lnTo>
                    <a:pt x="5490" y="258"/>
                  </a:lnTo>
                  <a:lnTo>
                    <a:pt x="5583" y="224"/>
                  </a:lnTo>
                  <a:lnTo>
                    <a:pt x="5672" y="190"/>
                  </a:lnTo>
                  <a:lnTo>
                    <a:pt x="5760" y="153"/>
                  </a:lnTo>
                  <a:lnTo>
                    <a:pt x="5760" y="0"/>
                  </a:lnTo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  <a:alpha val="42000"/>
                  </a:schemeClr>
                </a:gs>
                <a:gs pos="19000">
                  <a:schemeClr val="bg2">
                    <a:alpha val="70000"/>
                  </a:schemeClr>
                </a:gs>
                <a:gs pos="50000">
                  <a:schemeClr val="bg2">
                    <a:lumMod val="60000"/>
                    <a:lumOff val="40000"/>
                    <a:alpha val="29000"/>
                  </a:schemeClr>
                </a:gs>
                <a:gs pos="72000">
                  <a:schemeClr val="bg2">
                    <a:lumMod val="60000"/>
                    <a:lumOff val="40000"/>
                    <a:alpha val="69000"/>
                  </a:schemeClr>
                </a:gs>
                <a:gs pos="89000">
                  <a:schemeClr val="bg2">
                    <a:lumMod val="40000"/>
                    <a:lumOff val="60000"/>
                    <a:alpha val="33000"/>
                  </a:schemeClr>
                </a:gs>
                <a:gs pos="100000">
                  <a:schemeClr val="bg2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</p:spPr>
          <p:txBody>
            <a:bodyPr anchor="ctr"/>
            <a:lstStyle/>
            <a:p>
              <a:pPr lvl="0"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자유형: 도형 14"/>
            <p:cNvSpPr/>
            <p:nvPr/>
          </p:nvSpPr>
          <p:spPr>
            <a:xfrm>
              <a:off x="3419856" y="0"/>
              <a:ext cx="8295934" cy="1928802"/>
            </a:xfrm>
            <a:custGeom>
              <a:avLst/>
              <a:gdLst/>
              <a:ahLst/>
              <a:cxnLst>
                <a:cxn ang="0">
                  <a:pos x="0" y="588"/>
                </a:cxn>
                <a:cxn ang="0">
                  <a:pos x="371" y="599"/>
                </a:cxn>
                <a:cxn ang="0">
                  <a:pos x="959" y="606"/>
                </a:cxn>
                <a:cxn ang="0">
                  <a:pos x="1329" y="603"/>
                </a:cxn>
                <a:cxn ang="0">
                  <a:pos x="1736" y="594"/>
                </a:cxn>
                <a:cxn ang="0">
                  <a:pos x="2177" y="580"/>
                </a:cxn>
                <a:cxn ang="0">
                  <a:pos x="2637" y="555"/>
                </a:cxn>
                <a:cxn ang="0">
                  <a:pos x="3113" y="520"/>
                </a:cxn>
                <a:cxn ang="0">
                  <a:pos x="3593" y="474"/>
                </a:cxn>
                <a:cxn ang="0">
                  <a:pos x="3949" y="429"/>
                </a:cxn>
                <a:cxn ang="0">
                  <a:pos x="4185" y="396"/>
                </a:cxn>
                <a:cxn ang="0">
                  <a:pos x="4418" y="358"/>
                </a:cxn>
                <a:cxn ang="0">
                  <a:pos x="4644" y="315"/>
                </a:cxn>
                <a:cxn ang="0">
                  <a:pos x="4865" y="269"/>
                </a:cxn>
                <a:cxn ang="0">
                  <a:pos x="5080" y="218"/>
                </a:cxn>
                <a:cxn ang="0">
                  <a:pos x="5286" y="162"/>
                </a:cxn>
                <a:cxn ang="0">
                  <a:pos x="5483" y="101"/>
                </a:cxn>
                <a:cxn ang="0">
                  <a:pos x="5671" y="35"/>
                </a:cxn>
                <a:cxn ang="0">
                  <a:pos x="5413" y="0"/>
                </a:cxn>
                <a:cxn ang="0">
                  <a:pos x="5347" y="23"/>
                </a:cxn>
                <a:cxn ang="0">
                  <a:pos x="5197" y="73"/>
                </a:cxn>
                <a:cxn ang="0">
                  <a:pos x="5024" y="122"/>
                </a:cxn>
                <a:cxn ang="0">
                  <a:pos x="4829" y="175"/>
                </a:cxn>
                <a:cxn ang="0">
                  <a:pos x="4608" y="226"/>
                </a:cxn>
                <a:cxn ang="0">
                  <a:pos x="4362" y="279"/>
                </a:cxn>
                <a:cxn ang="0">
                  <a:pos x="4090" y="329"/>
                </a:cxn>
                <a:cxn ang="0">
                  <a:pos x="3791" y="378"/>
                </a:cxn>
                <a:cxn ang="0">
                  <a:pos x="3463" y="423"/>
                </a:cxn>
                <a:cxn ang="0">
                  <a:pos x="3104" y="466"/>
                </a:cxn>
                <a:cxn ang="0">
                  <a:pos x="2717" y="502"/>
                </a:cxn>
                <a:cxn ang="0">
                  <a:pos x="2297" y="535"/>
                </a:cxn>
                <a:cxn ang="0">
                  <a:pos x="1847" y="560"/>
                </a:cxn>
                <a:cxn ang="0">
                  <a:pos x="1363" y="578"/>
                </a:cxn>
                <a:cxn ang="0">
                  <a:pos x="845" y="589"/>
                </a:cxn>
                <a:cxn ang="0">
                  <a:pos x="290" y="591"/>
                </a:cxn>
                <a:cxn ang="0">
                  <a:pos x="0" y="588"/>
                </a:cxn>
              </a:cxnLst>
              <a:rect l="0" t="0" r="r" b="b"/>
              <a:pathLst>
                <a:path w="5760" h="606">
                  <a:moveTo>
                    <a:pt x="0" y="588"/>
                  </a:moveTo>
                  <a:lnTo>
                    <a:pt x="0" y="588"/>
                  </a:lnTo>
                  <a:lnTo>
                    <a:pt x="172" y="594"/>
                  </a:lnTo>
                  <a:lnTo>
                    <a:pt x="371" y="599"/>
                  </a:lnTo>
                  <a:lnTo>
                    <a:pt x="637" y="604"/>
                  </a:lnTo>
                  <a:lnTo>
                    <a:pt x="959" y="606"/>
                  </a:lnTo>
                  <a:lnTo>
                    <a:pt x="1137" y="604"/>
                  </a:lnTo>
                  <a:lnTo>
                    <a:pt x="1329" y="603"/>
                  </a:lnTo>
                  <a:lnTo>
                    <a:pt x="1528" y="599"/>
                  </a:lnTo>
                  <a:lnTo>
                    <a:pt x="1736" y="594"/>
                  </a:lnTo>
                  <a:lnTo>
                    <a:pt x="1954" y="588"/>
                  </a:lnTo>
                  <a:lnTo>
                    <a:pt x="2177" y="580"/>
                  </a:lnTo>
                  <a:lnTo>
                    <a:pt x="2405" y="568"/>
                  </a:lnTo>
                  <a:lnTo>
                    <a:pt x="2637" y="555"/>
                  </a:lnTo>
                  <a:lnTo>
                    <a:pt x="2875" y="540"/>
                  </a:lnTo>
                  <a:lnTo>
                    <a:pt x="3113" y="520"/>
                  </a:lnTo>
                  <a:lnTo>
                    <a:pt x="3352" y="499"/>
                  </a:lnTo>
                  <a:lnTo>
                    <a:pt x="3593" y="474"/>
                  </a:lnTo>
                  <a:lnTo>
                    <a:pt x="3831" y="446"/>
                  </a:lnTo>
                  <a:lnTo>
                    <a:pt x="3949" y="429"/>
                  </a:lnTo>
                  <a:lnTo>
                    <a:pt x="4068" y="413"/>
                  </a:lnTo>
                  <a:lnTo>
                    <a:pt x="4185" y="396"/>
                  </a:lnTo>
                  <a:lnTo>
                    <a:pt x="4303" y="376"/>
                  </a:lnTo>
                  <a:lnTo>
                    <a:pt x="4418" y="358"/>
                  </a:lnTo>
                  <a:lnTo>
                    <a:pt x="4532" y="337"/>
                  </a:lnTo>
                  <a:lnTo>
                    <a:pt x="4644" y="315"/>
                  </a:lnTo>
                  <a:lnTo>
                    <a:pt x="4757" y="292"/>
                  </a:lnTo>
                  <a:lnTo>
                    <a:pt x="4865" y="269"/>
                  </a:lnTo>
                  <a:lnTo>
                    <a:pt x="4974" y="244"/>
                  </a:lnTo>
                  <a:lnTo>
                    <a:pt x="5080" y="218"/>
                  </a:lnTo>
                  <a:lnTo>
                    <a:pt x="5184" y="190"/>
                  </a:lnTo>
                  <a:lnTo>
                    <a:pt x="5286" y="162"/>
                  </a:lnTo>
                  <a:lnTo>
                    <a:pt x="5385" y="132"/>
                  </a:lnTo>
                  <a:lnTo>
                    <a:pt x="5483" y="101"/>
                  </a:lnTo>
                  <a:lnTo>
                    <a:pt x="5578" y="69"/>
                  </a:lnTo>
                  <a:lnTo>
                    <a:pt x="5671" y="35"/>
                  </a:lnTo>
                  <a:lnTo>
                    <a:pt x="5760" y="0"/>
                  </a:lnTo>
                  <a:lnTo>
                    <a:pt x="5413" y="0"/>
                  </a:lnTo>
                  <a:lnTo>
                    <a:pt x="5413" y="0"/>
                  </a:lnTo>
                  <a:lnTo>
                    <a:pt x="5347" y="23"/>
                  </a:lnTo>
                  <a:lnTo>
                    <a:pt x="5275" y="48"/>
                  </a:lnTo>
                  <a:lnTo>
                    <a:pt x="5197" y="73"/>
                  </a:lnTo>
                  <a:lnTo>
                    <a:pt x="5113" y="97"/>
                  </a:lnTo>
                  <a:lnTo>
                    <a:pt x="5024" y="122"/>
                  </a:lnTo>
                  <a:lnTo>
                    <a:pt x="4930" y="149"/>
                  </a:lnTo>
                  <a:lnTo>
                    <a:pt x="4829" y="175"/>
                  </a:lnTo>
                  <a:lnTo>
                    <a:pt x="4722" y="200"/>
                  </a:lnTo>
                  <a:lnTo>
                    <a:pt x="4608" y="226"/>
                  </a:lnTo>
                  <a:lnTo>
                    <a:pt x="4489" y="253"/>
                  </a:lnTo>
                  <a:lnTo>
                    <a:pt x="4362" y="279"/>
                  </a:lnTo>
                  <a:lnTo>
                    <a:pt x="4230" y="304"/>
                  </a:lnTo>
                  <a:lnTo>
                    <a:pt x="4090" y="329"/>
                  </a:lnTo>
                  <a:lnTo>
                    <a:pt x="3943" y="353"/>
                  </a:lnTo>
                  <a:lnTo>
                    <a:pt x="3791" y="378"/>
                  </a:lnTo>
                  <a:lnTo>
                    <a:pt x="3629" y="401"/>
                  </a:lnTo>
                  <a:lnTo>
                    <a:pt x="3463" y="423"/>
                  </a:lnTo>
                  <a:lnTo>
                    <a:pt x="3288" y="444"/>
                  </a:lnTo>
                  <a:lnTo>
                    <a:pt x="3104" y="466"/>
                  </a:lnTo>
                  <a:lnTo>
                    <a:pt x="2915" y="484"/>
                  </a:lnTo>
                  <a:lnTo>
                    <a:pt x="2717" y="502"/>
                  </a:lnTo>
                  <a:lnTo>
                    <a:pt x="2512" y="518"/>
                  </a:lnTo>
                  <a:lnTo>
                    <a:pt x="2297" y="535"/>
                  </a:lnTo>
                  <a:lnTo>
                    <a:pt x="2076" y="548"/>
                  </a:lnTo>
                  <a:lnTo>
                    <a:pt x="1847" y="560"/>
                  </a:lnTo>
                  <a:lnTo>
                    <a:pt x="1609" y="570"/>
                  </a:lnTo>
                  <a:lnTo>
                    <a:pt x="1363" y="578"/>
                  </a:lnTo>
                  <a:lnTo>
                    <a:pt x="1107" y="585"/>
                  </a:lnTo>
                  <a:lnTo>
                    <a:pt x="845" y="589"/>
                  </a:lnTo>
                  <a:lnTo>
                    <a:pt x="573" y="591"/>
                  </a:lnTo>
                  <a:lnTo>
                    <a:pt x="290" y="591"/>
                  </a:lnTo>
                  <a:lnTo>
                    <a:pt x="0" y="588"/>
                  </a:lnTo>
                  <a:lnTo>
                    <a:pt x="0" y="588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19000">
                  <a:schemeClr val="bg1">
                    <a:lumMod val="85000"/>
                  </a:schemeClr>
                </a:gs>
                <a:gs pos="50000">
                  <a:schemeClr val="bg1">
                    <a:lumMod val="85000"/>
                    <a:alpha val="46000"/>
                  </a:schemeClr>
                </a:gs>
                <a:gs pos="72000">
                  <a:schemeClr val="bg1">
                    <a:lumMod val="85000"/>
                    <a:alpha val="45000"/>
                  </a:schemeClr>
                </a:gs>
                <a:gs pos="89000">
                  <a:schemeClr val="bg1">
                    <a:lumMod val="75000"/>
                    <a:alpha val="12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  <a:effectLst>
              <a:innerShdw blurRad="63500" dist="50800" dir="5400000">
                <a:schemeClr val="bg1">
                  <a:lumMod val="95000"/>
                  <a:alpha val="50000"/>
                </a:schemeClr>
              </a:innerShdw>
            </a:effectLst>
          </p:spPr>
          <p:txBody>
            <a:bodyPr anchor="ctr"/>
            <a:lstStyle/>
            <a:p>
              <a:pPr lvl="0"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28799" y="2571744"/>
            <a:ext cx="9982239" cy="957706"/>
          </a:xfrm>
        </p:spPr>
        <p:txBody>
          <a:bodyPr/>
          <a:lstStyle>
            <a:lvl1pPr algn="l">
              <a:defRPr sz="5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539218"/>
            <a:ext cx="9982239" cy="571504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13F3C7D-C44F-4366-82B1-4C4A2D50ED83}" type="datetime1">
              <a:rPr lang="ko-KR" altLang="en-US"/>
              <a:pPr lvl="0">
                <a:defRPr lang="ko-KR" altLang="en-US"/>
              </a:pPr>
              <a:t>2023-07-14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en-US" altLang="en-US"/>
              <a:pPr lvl="0">
                <a:defRPr lang="ko-KR" altLang="en-US"/>
              </a:pPr>
              <a:t>‹#›</a:t>
            </a:fld>
            <a:endParaRPr lang="en-US" altLang="en-US"/>
          </a:p>
        </p:txBody>
      </p:sp>
      <p:pic>
        <p:nvPicPr>
          <p:cNvPr id="16" name="그림 15" descr="라인.png"/>
          <p:cNvPicPr>
            <a:picLocks noChangeAspect="1"/>
          </p:cNvPicPr>
          <p:nvPr/>
        </p:nvPicPr>
        <p:blipFill rotWithShape="1">
          <a:blip r:embed="rId2">
            <a:alphaModFix/>
            <a:lum contrast="20000"/>
          </a:blip>
          <a:stretch>
            <a:fillRect/>
          </a:stretch>
        </p:blipFill>
        <p:spPr>
          <a:xfrm flipV="1">
            <a:off x="0" y="0"/>
            <a:ext cx="5571718" cy="263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38333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간지" type="objOnly" preserve="1">
  <p:cSld name="간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flipH="1" flipV="1">
            <a:off x="0" y="4183081"/>
            <a:ext cx="9756648" cy="2032001"/>
            <a:chOff x="0" y="0"/>
            <a:chExt cx="9144000" cy="2032001"/>
          </a:xfrm>
        </p:grpSpPr>
        <p:sp>
          <p:nvSpPr>
            <p:cNvPr id="8" name="자유형: 도형 7"/>
            <p:cNvSpPr/>
            <p:nvPr/>
          </p:nvSpPr>
          <p:spPr>
            <a:xfrm>
              <a:off x="714348" y="428605"/>
              <a:ext cx="8429652" cy="1603396"/>
            </a:xfrm>
            <a:custGeom>
              <a:avLst/>
              <a:gdLst/>
              <a:ahLst/>
              <a:cxnLst>
                <a:cxn ang="0">
                  <a:pos x="5760" y="0"/>
                </a:cxn>
                <a:cxn ang="0">
                  <a:pos x="5697" y="36"/>
                </a:cxn>
                <a:cxn ang="0">
                  <a:pos x="5614" y="76"/>
                </a:cxn>
                <a:cxn ang="0">
                  <a:pos x="5493" y="128"/>
                </a:cxn>
                <a:cxn ang="0">
                  <a:pos x="5331" y="190"/>
                </a:cxn>
                <a:cxn ang="0">
                  <a:pos x="5124" y="258"/>
                </a:cxn>
                <a:cxn ang="0">
                  <a:pos x="4870" y="332"/>
                </a:cxn>
                <a:cxn ang="0">
                  <a:pos x="4566" y="406"/>
                </a:cxn>
                <a:cxn ang="0">
                  <a:pos x="4210" y="479"/>
                </a:cxn>
                <a:cxn ang="0">
                  <a:pos x="3799" y="551"/>
                </a:cxn>
                <a:cxn ang="0">
                  <a:pos x="3452" y="600"/>
                </a:cxn>
                <a:cxn ang="0">
                  <a:pos x="3202" y="631"/>
                </a:cxn>
                <a:cxn ang="0">
                  <a:pos x="2937" y="660"/>
                </a:cxn>
                <a:cxn ang="0">
                  <a:pos x="2656" y="686"/>
                </a:cxn>
                <a:cxn ang="0">
                  <a:pos x="2358" y="709"/>
                </a:cxn>
                <a:cxn ang="0">
                  <a:pos x="2043" y="728"/>
                </a:cxn>
                <a:cxn ang="0">
                  <a:pos x="1711" y="744"/>
                </a:cxn>
                <a:cxn ang="0">
                  <a:pos x="1363" y="757"/>
                </a:cxn>
                <a:cxn ang="0">
                  <a:pos x="997" y="765"/>
                </a:cxn>
                <a:cxn ang="0">
                  <a:pos x="611" y="770"/>
                </a:cxn>
                <a:cxn ang="0">
                  <a:pos x="208" y="770"/>
                </a:cxn>
                <a:cxn ang="0">
                  <a:pos x="0" y="767"/>
                </a:cxn>
                <a:cxn ang="0">
                  <a:pos x="376" y="778"/>
                </a:cxn>
                <a:cxn ang="0">
                  <a:pos x="802" y="783"/>
                </a:cxn>
                <a:cxn ang="0">
                  <a:pos x="1151" y="783"/>
                </a:cxn>
                <a:cxn ang="0">
                  <a:pos x="1547" y="778"/>
                </a:cxn>
                <a:cxn ang="0">
                  <a:pos x="1974" y="765"/>
                </a:cxn>
                <a:cxn ang="0">
                  <a:pos x="2430" y="746"/>
                </a:cxn>
                <a:cxn ang="0">
                  <a:pos x="2901" y="715"/>
                </a:cxn>
                <a:cxn ang="0">
                  <a:pos x="3379" y="671"/>
                </a:cxn>
                <a:cxn ang="0">
                  <a:pos x="3739" y="631"/>
                </a:cxn>
                <a:cxn ang="0">
                  <a:pos x="3976" y="600"/>
                </a:cxn>
                <a:cxn ang="0">
                  <a:pos x="4210" y="564"/>
                </a:cxn>
                <a:cxn ang="0">
                  <a:pos x="4441" y="525"/>
                </a:cxn>
                <a:cxn ang="0">
                  <a:pos x="4666" y="481"/>
                </a:cxn>
                <a:cxn ang="0">
                  <a:pos x="4885" y="432"/>
                </a:cxn>
                <a:cxn ang="0">
                  <a:pos x="5095" y="379"/>
                </a:cxn>
                <a:cxn ang="0">
                  <a:pos x="5298" y="322"/>
                </a:cxn>
                <a:cxn ang="0">
                  <a:pos x="5490" y="258"/>
                </a:cxn>
                <a:cxn ang="0">
                  <a:pos x="5672" y="190"/>
                </a:cxn>
                <a:cxn ang="0">
                  <a:pos x="5760" y="0"/>
                </a:cxn>
              </a:cxnLst>
              <a:rect l="0" t="0" r="r" b="b"/>
              <a:pathLst>
                <a:path w="5760" h="785">
                  <a:moveTo>
                    <a:pt x="5760" y="0"/>
                  </a:moveTo>
                  <a:lnTo>
                    <a:pt x="5760" y="0"/>
                  </a:lnTo>
                  <a:lnTo>
                    <a:pt x="5745" y="10"/>
                  </a:lnTo>
                  <a:lnTo>
                    <a:pt x="5697" y="36"/>
                  </a:lnTo>
                  <a:lnTo>
                    <a:pt x="5661" y="54"/>
                  </a:lnTo>
                  <a:lnTo>
                    <a:pt x="5614" y="76"/>
                  </a:lnTo>
                  <a:lnTo>
                    <a:pt x="5558" y="101"/>
                  </a:lnTo>
                  <a:lnTo>
                    <a:pt x="5493" y="128"/>
                  </a:lnTo>
                  <a:lnTo>
                    <a:pt x="5417" y="158"/>
                  </a:lnTo>
                  <a:lnTo>
                    <a:pt x="5331" y="190"/>
                  </a:lnTo>
                  <a:lnTo>
                    <a:pt x="5233" y="223"/>
                  </a:lnTo>
                  <a:lnTo>
                    <a:pt x="5124" y="258"/>
                  </a:lnTo>
                  <a:lnTo>
                    <a:pt x="5002" y="294"/>
                  </a:lnTo>
                  <a:lnTo>
                    <a:pt x="4870" y="332"/>
                  </a:lnTo>
                  <a:lnTo>
                    <a:pt x="4726" y="369"/>
                  </a:lnTo>
                  <a:lnTo>
                    <a:pt x="4566" y="406"/>
                  </a:lnTo>
                  <a:lnTo>
                    <a:pt x="4396" y="444"/>
                  </a:lnTo>
                  <a:lnTo>
                    <a:pt x="4210" y="479"/>
                  </a:lnTo>
                  <a:lnTo>
                    <a:pt x="4012" y="515"/>
                  </a:lnTo>
                  <a:lnTo>
                    <a:pt x="3799" y="551"/>
                  </a:lnTo>
                  <a:lnTo>
                    <a:pt x="3571" y="583"/>
                  </a:lnTo>
                  <a:lnTo>
                    <a:pt x="3452" y="600"/>
                  </a:lnTo>
                  <a:lnTo>
                    <a:pt x="3329" y="616"/>
                  </a:lnTo>
                  <a:lnTo>
                    <a:pt x="3202" y="631"/>
                  </a:lnTo>
                  <a:lnTo>
                    <a:pt x="3072" y="645"/>
                  </a:lnTo>
                  <a:lnTo>
                    <a:pt x="2937" y="660"/>
                  </a:lnTo>
                  <a:lnTo>
                    <a:pt x="2799" y="673"/>
                  </a:lnTo>
                  <a:lnTo>
                    <a:pt x="2656" y="686"/>
                  </a:lnTo>
                  <a:lnTo>
                    <a:pt x="2508" y="697"/>
                  </a:lnTo>
                  <a:lnTo>
                    <a:pt x="2358" y="709"/>
                  </a:lnTo>
                  <a:lnTo>
                    <a:pt x="2202" y="718"/>
                  </a:lnTo>
                  <a:lnTo>
                    <a:pt x="2043" y="728"/>
                  </a:lnTo>
                  <a:lnTo>
                    <a:pt x="1880" y="736"/>
                  </a:lnTo>
                  <a:lnTo>
                    <a:pt x="1711" y="744"/>
                  </a:lnTo>
                  <a:lnTo>
                    <a:pt x="1540" y="751"/>
                  </a:lnTo>
                  <a:lnTo>
                    <a:pt x="1363" y="757"/>
                  </a:lnTo>
                  <a:lnTo>
                    <a:pt x="1182" y="762"/>
                  </a:lnTo>
                  <a:lnTo>
                    <a:pt x="997" y="765"/>
                  </a:lnTo>
                  <a:lnTo>
                    <a:pt x="807" y="769"/>
                  </a:lnTo>
                  <a:lnTo>
                    <a:pt x="611" y="770"/>
                  </a:lnTo>
                  <a:lnTo>
                    <a:pt x="413" y="770"/>
                  </a:lnTo>
                  <a:lnTo>
                    <a:pt x="208" y="770"/>
                  </a:lnTo>
                  <a:lnTo>
                    <a:pt x="0" y="767"/>
                  </a:lnTo>
                  <a:lnTo>
                    <a:pt x="0" y="767"/>
                  </a:lnTo>
                  <a:lnTo>
                    <a:pt x="174" y="774"/>
                  </a:lnTo>
                  <a:lnTo>
                    <a:pt x="376" y="778"/>
                  </a:lnTo>
                  <a:lnTo>
                    <a:pt x="646" y="783"/>
                  </a:lnTo>
                  <a:lnTo>
                    <a:pt x="802" y="783"/>
                  </a:lnTo>
                  <a:lnTo>
                    <a:pt x="971" y="785"/>
                  </a:lnTo>
                  <a:lnTo>
                    <a:pt x="1151" y="783"/>
                  </a:lnTo>
                  <a:lnTo>
                    <a:pt x="1345" y="782"/>
                  </a:lnTo>
                  <a:lnTo>
                    <a:pt x="1547" y="778"/>
                  </a:lnTo>
                  <a:lnTo>
                    <a:pt x="1756" y="774"/>
                  </a:lnTo>
                  <a:lnTo>
                    <a:pt x="1974" y="765"/>
                  </a:lnTo>
                  <a:lnTo>
                    <a:pt x="2200" y="757"/>
                  </a:lnTo>
                  <a:lnTo>
                    <a:pt x="2430" y="746"/>
                  </a:lnTo>
                  <a:lnTo>
                    <a:pt x="2664" y="731"/>
                  </a:lnTo>
                  <a:lnTo>
                    <a:pt x="2901" y="715"/>
                  </a:lnTo>
                  <a:lnTo>
                    <a:pt x="3140" y="696"/>
                  </a:lnTo>
                  <a:lnTo>
                    <a:pt x="3379" y="671"/>
                  </a:lnTo>
                  <a:lnTo>
                    <a:pt x="3620" y="645"/>
                  </a:lnTo>
                  <a:lnTo>
                    <a:pt x="3739" y="631"/>
                  </a:lnTo>
                  <a:lnTo>
                    <a:pt x="3857" y="616"/>
                  </a:lnTo>
                  <a:lnTo>
                    <a:pt x="3976" y="600"/>
                  </a:lnTo>
                  <a:lnTo>
                    <a:pt x="4095" y="582"/>
                  </a:lnTo>
                  <a:lnTo>
                    <a:pt x="4210" y="564"/>
                  </a:lnTo>
                  <a:lnTo>
                    <a:pt x="4326" y="544"/>
                  </a:lnTo>
                  <a:lnTo>
                    <a:pt x="4441" y="525"/>
                  </a:lnTo>
                  <a:lnTo>
                    <a:pt x="4553" y="504"/>
                  </a:lnTo>
                  <a:lnTo>
                    <a:pt x="4666" y="481"/>
                  </a:lnTo>
                  <a:lnTo>
                    <a:pt x="4776" y="457"/>
                  </a:lnTo>
                  <a:lnTo>
                    <a:pt x="4885" y="432"/>
                  </a:lnTo>
                  <a:lnTo>
                    <a:pt x="4991" y="406"/>
                  </a:lnTo>
                  <a:lnTo>
                    <a:pt x="5095" y="379"/>
                  </a:lnTo>
                  <a:lnTo>
                    <a:pt x="5197" y="351"/>
                  </a:lnTo>
                  <a:lnTo>
                    <a:pt x="5298" y="322"/>
                  </a:lnTo>
                  <a:lnTo>
                    <a:pt x="5396" y="291"/>
                  </a:lnTo>
                  <a:lnTo>
                    <a:pt x="5490" y="258"/>
                  </a:lnTo>
                  <a:lnTo>
                    <a:pt x="5583" y="224"/>
                  </a:lnTo>
                  <a:lnTo>
                    <a:pt x="5672" y="190"/>
                  </a:lnTo>
                  <a:lnTo>
                    <a:pt x="5760" y="153"/>
                  </a:lnTo>
                  <a:lnTo>
                    <a:pt x="5760" y="0"/>
                  </a:lnTo>
                </a:path>
              </a:pathLst>
            </a:custGeom>
            <a:gradFill flip="none" rotWithShape="1">
              <a:gsLst>
                <a:gs pos="60000">
                  <a:schemeClr val="bg2">
                    <a:alpha val="58000"/>
                  </a:schemeClr>
                </a:gs>
                <a:gs pos="15000">
                  <a:schemeClr val="bg2">
                    <a:lumMod val="60000"/>
                    <a:lumOff val="40000"/>
                    <a:alpha val="0"/>
                  </a:schemeClr>
                </a:gs>
                <a:gs pos="100000">
                  <a:schemeClr val="bg2">
                    <a:lumMod val="60000"/>
                    <a:lumOff val="40000"/>
                    <a:alpha val="74000"/>
                  </a:schemeClr>
                </a:gs>
              </a:gsLst>
              <a:lin ang="5400000" scaled="1"/>
              <a:tileRect/>
            </a:gradFill>
            <a:ln w="9525">
              <a:noFill/>
              <a:round/>
            </a:ln>
          </p:spPr>
          <p:txBody>
            <a:bodyPr anchor="ctr"/>
            <a:lstStyle/>
            <a:p>
              <a:pPr lvl="0"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자유형: 도형 8"/>
            <p:cNvSpPr/>
            <p:nvPr/>
          </p:nvSpPr>
          <p:spPr>
            <a:xfrm>
              <a:off x="0" y="0"/>
              <a:ext cx="8786842" cy="1928802"/>
            </a:xfrm>
            <a:custGeom>
              <a:avLst/>
              <a:gdLst/>
              <a:ahLst/>
              <a:cxnLst>
                <a:cxn ang="0">
                  <a:pos x="0" y="588"/>
                </a:cxn>
                <a:cxn ang="0">
                  <a:pos x="371" y="599"/>
                </a:cxn>
                <a:cxn ang="0">
                  <a:pos x="959" y="606"/>
                </a:cxn>
                <a:cxn ang="0">
                  <a:pos x="1329" y="603"/>
                </a:cxn>
                <a:cxn ang="0">
                  <a:pos x="1736" y="594"/>
                </a:cxn>
                <a:cxn ang="0">
                  <a:pos x="2177" y="580"/>
                </a:cxn>
                <a:cxn ang="0">
                  <a:pos x="2637" y="555"/>
                </a:cxn>
                <a:cxn ang="0">
                  <a:pos x="3113" y="520"/>
                </a:cxn>
                <a:cxn ang="0">
                  <a:pos x="3593" y="474"/>
                </a:cxn>
                <a:cxn ang="0">
                  <a:pos x="3949" y="429"/>
                </a:cxn>
                <a:cxn ang="0">
                  <a:pos x="4185" y="396"/>
                </a:cxn>
                <a:cxn ang="0">
                  <a:pos x="4418" y="358"/>
                </a:cxn>
                <a:cxn ang="0">
                  <a:pos x="4644" y="315"/>
                </a:cxn>
                <a:cxn ang="0">
                  <a:pos x="4865" y="269"/>
                </a:cxn>
                <a:cxn ang="0">
                  <a:pos x="5080" y="218"/>
                </a:cxn>
                <a:cxn ang="0">
                  <a:pos x="5286" y="162"/>
                </a:cxn>
                <a:cxn ang="0">
                  <a:pos x="5483" y="101"/>
                </a:cxn>
                <a:cxn ang="0">
                  <a:pos x="5671" y="35"/>
                </a:cxn>
                <a:cxn ang="0">
                  <a:pos x="5413" y="0"/>
                </a:cxn>
                <a:cxn ang="0">
                  <a:pos x="5347" y="23"/>
                </a:cxn>
                <a:cxn ang="0">
                  <a:pos x="5197" y="73"/>
                </a:cxn>
                <a:cxn ang="0">
                  <a:pos x="5024" y="122"/>
                </a:cxn>
                <a:cxn ang="0">
                  <a:pos x="4829" y="175"/>
                </a:cxn>
                <a:cxn ang="0">
                  <a:pos x="4608" y="226"/>
                </a:cxn>
                <a:cxn ang="0">
                  <a:pos x="4362" y="279"/>
                </a:cxn>
                <a:cxn ang="0">
                  <a:pos x="4090" y="329"/>
                </a:cxn>
                <a:cxn ang="0">
                  <a:pos x="3791" y="378"/>
                </a:cxn>
                <a:cxn ang="0">
                  <a:pos x="3463" y="423"/>
                </a:cxn>
                <a:cxn ang="0">
                  <a:pos x="3104" y="466"/>
                </a:cxn>
                <a:cxn ang="0">
                  <a:pos x="2717" y="502"/>
                </a:cxn>
                <a:cxn ang="0">
                  <a:pos x="2297" y="535"/>
                </a:cxn>
                <a:cxn ang="0">
                  <a:pos x="1847" y="560"/>
                </a:cxn>
                <a:cxn ang="0">
                  <a:pos x="1363" y="578"/>
                </a:cxn>
                <a:cxn ang="0">
                  <a:pos x="845" y="589"/>
                </a:cxn>
                <a:cxn ang="0">
                  <a:pos x="290" y="591"/>
                </a:cxn>
                <a:cxn ang="0">
                  <a:pos x="0" y="588"/>
                </a:cxn>
              </a:cxnLst>
              <a:rect l="0" t="0" r="r" b="b"/>
              <a:pathLst>
                <a:path w="5760" h="606">
                  <a:moveTo>
                    <a:pt x="0" y="588"/>
                  </a:moveTo>
                  <a:lnTo>
                    <a:pt x="0" y="588"/>
                  </a:lnTo>
                  <a:lnTo>
                    <a:pt x="172" y="594"/>
                  </a:lnTo>
                  <a:lnTo>
                    <a:pt x="371" y="599"/>
                  </a:lnTo>
                  <a:lnTo>
                    <a:pt x="637" y="604"/>
                  </a:lnTo>
                  <a:lnTo>
                    <a:pt x="959" y="606"/>
                  </a:lnTo>
                  <a:lnTo>
                    <a:pt x="1137" y="604"/>
                  </a:lnTo>
                  <a:lnTo>
                    <a:pt x="1329" y="603"/>
                  </a:lnTo>
                  <a:lnTo>
                    <a:pt x="1528" y="599"/>
                  </a:lnTo>
                  <a:lnTo>
                    <a:pt x="1736" y="594"/>
                  </a:lnTo>
                  <a:lnTo>
                    <a:pt x="1954" y="588"/>
                  </a:lnTo>
                  <a:lnTo>
                    <a:pt x="2177" y="580"/>
                  </a:lnTo>
                  <a:lnTo>
                    <a:pt x="2405" y="568"/>
                  </a:lnTo>
                  <a:lnTo>
                    <a:pt x="2637" y="555"/>
                  </a:lnTo>
                  <a:lnTo>
                    <a:pt x="2875" y="540"/>
                  </a:lnTo>
                  <a:lnTo>
                    <a:pt x="3113" y="520"/>
                  </a:lnTo>
                  <a:lnTo>
                    <a:pt x="3352" y="499"/>
                  </a:lnTo>
                  <a:lnTo>
                    <a:pt x="3593" y="474"/>
                  </a:lnTo>
                  <a:lnTo>
                    <a:pt x="3831" y="446"/>
                  </a:lnTo>
                  <a:lnTo>
                    <a:pt x="3949" y="429"/>
                  </a:lnTo>
                  <a:lnTo>
                    <a:pt x="4068" y="413"/>
                  </a:lnTo>
                  <a:lnTo>
                    <a:pt x="4185" y="396"/>
                  </a:lnTo>
                  <a:lnTo>
                    <a:pt x="4303" y="376"/>
                  </a:lnTo>
                  <a:lnTo>
                    <a:pt x="4418" y="358"/>
                  </a:lnTo>
                  <a:lnTo>
                    <a:pt x="4532" y="337"/>
                  </a:lnTo>
                  <a:lnTo>
                    <a:pt x="4644" y="315"/>
                  </a:lnTo>
                  <a:lnTo>
                    <a:pt x="4757" y="292"/>
                  </a:lnTo>
                  <a:lnTo>
                    <a:pt x="4865" y="269"/>
                  </a:lnTo>
                  <a:lnTo>
                    <a:pt x="4974" y="244"/>
                  </a:lnTo>
                  <a:lnTo>
                    <a:pt x="5080" y="218"/>
                  </a:lnTo>
                  <a:lnTo>
                    <a:pt x="5184" y="190"/>
                  </a:lnTo>
                  <a:lnTo>
                    <a:pt x="5286" y="162"/>
                  </a:lnTo>
                  <a:lnTo>
                    <a:pt x="5385" y="132"/>
                  </a:lnTo>
                  <a:lnTo>
                    <a:pt x="5483" y="101"/>
                  </a:lnTo>
                  <a:lnTo>
                    <a:pt x="5578" y="69"/>
                  </a:lnTo>
                  <a:lnTo>
                    <a:pt x="5671" y="35"/>
                  </a:lnTo>
                  <a:lnTo>
                    <a:pt x="5760" y="0"/>
                  </a:lnTo>
                  <a:lnTo>
                    <a:pt x="5413" y="0"/>
                  </a:lnTo>
                  <a:lnTo>
                    <a:pt x="5413" y="0"/>
                  </a:lnTo>
                  <a:lnTo>
                    <a:pt x="5347" y="23"/>
                  </a:lnTo>
                  <a:lnTo>
                    <a:pt x="5275" y="48"/>
                  </a:lnTo>
                  <a:lnTo>
                    <a:pt x="5197" y="73"/>
                  </a:lnTo>
                  <a:lnTo>
                    <a:pt x="5113" y="97"/>
                  </a:lnTo>
                  <a:lnTo>
                    <a:pt x="5024" y="122"/>
                  </a:lnTo>
                  <a:lnTo>
                    <a:pt x="4930" y="149"/>
                  </a:lnTo>
                  <a:lnTo>
                    <a:pt x="4829" y="175"/>
                  </a:lnTo>
                  <a:lnTo>
                    <a:pt x="4722" y="200"/>
                  </a:lnTo>
                  <a:lnTo>
                    <a:pt x="4608" y="226"/>
                  </a:lnTo>
                  <a:lnTo>
                    <a:pt x="4489" y="253"/>
                  </a:lnTo>
                  <a:lnTo>
                    <a:pt x="4362" y="279"/>
                  </a:lnTo>
                  <a:lnTo>
                    <a:pt x="4230" y="304"/>
                  </a:lnTo>
                  <a:lnTo>
                    <a:pt x="4090" y="329"/>
                  </a:lnTo>
                  <a:lnTo>
                    <a:pt x="3943" y="353"/>
                  </a:lnTo>
                  <a:lnTo>
                    <a:pt x="3791" y="378"/>
                  </a:lnTo>
                  <a:lnTo>
                    <a:pt x="3629" y="401"/>
                  </a:lnTo>
                  <a:lnTo>
                    <a:pt x="3463" y="423"/>
                  </a:lnTo>
                  <a:lnTo>
                    <a:pt x="3288" y="444"/>
                  </a:lnTo>
                  <a:lnTo>
                    <a:pt x="3104" y="466"/>
                  </a:lnTo>
                  <a:lnTo>
                    <a:pt x="2915" y="484"/>
                  </a:lnTo>
                  <a:lnTo>
                    <a:pt x="2717" y="502"/>
                  </a:lnTo>
                  <a:lnTo>
                    <a:pt x="2512" y="518"/>
                  </a:lnTo>
                  <a:lnTo>
                    <a:pt x="2297" y="535"/>
                  </a:lnTo>
                  <a:lnTo>
                    <a:pt x="2076" y="548"/>
                  </a:lnTo>
                  <a:lnTo>
                    <a:pt x="1847" y="560"/>
                  </a:lnTo>
                  <a:lnTo>
                    <a:pt x="1609" y="570"/>
                  </a:lnTo>
                  <a:lnTo>
                    <a:pt x="1363" y="578"/>
                  </a:lnTo>
                  <a:lnTo>
                    <a:pt x="1107" y="585"/>
                  </a:lnTo>
                  <a:lnTo>
                    <a:pt x="845" y="589"/>
                  </a:lnTo>
                  <a:lnTo>
                    <a:pt x="573" y="591"/>
                  </a:lnTo>
                  <a:lnTo>
                    <a:pt x="290" y="591"/>
                  </a:lnTo>
                  <a:lnTo>
                    <a:pt x="0" y="588"/>
                  </a:lnTo>
                  <a:lnTo>
                    <a:pt x="0" y="588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61000">
                  <a:schemeClr val="bg1">
                    <a:lumMod val="85000"/>
                    <a:alpha val="31000"/>
                  </a:schemeClr>
                </a:gs>
                <a:gs pos="50000">
                  <a:schemeClr val="bg1">
                    <a:lumMod val="85000"/>
                    <a:alpha val="12000"/>
                  </a:schemeClr>
                </a:gs>
                <a:gs pos="72000">
                  <a:schemeClr val="bg1">
                    <a:lumMod val="85000"/>
                    <a:alpha val="45000"/>
                  </a:schemeClr>
                </a:gs>
                <a:gs pos="89000">
                  <a:schemeClr val="bg1">
                    <a:lumMod val="75000"/>
                    <a:alpha val="12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  <a:effectLst>
              <a:innerShdw blurRad="63500" dist="50800" dir="5400000">
                <a:schemeClr val="bg1">
                  <a:lumMod val="95000"/>
                  <a:alpha val="50000"/>
                </a:schemeClr>
              </a:innerShdw>
            </a:effectLst>
          </p:spPr>
          <p:txBody>
            <a:bodyPr anchor="ctr"/>
            <a:lstStyle/>
            <a:p>
              <a:pPr lvl="0"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 flipH="1">
            <a:off x="0" y="0"/>
            <a:ext cx="9396604" cy="2032001"/>
            <a:chOff x="0" y="0"/>
            <a:chExt cx="9144000" cy="2032001"/>
          </a:xfrm>
        </p:grpSpPr>
        <p:sp>
          <p:nvSpPr>
            <p:cNvPr id="13" name="자유형: 도형 12"/>
            <p:cNvSpPr/>
            <p:nvPr/>
          </p:nvSpPr>
          <p:spPr>
            <a:xfrm>
              <a:off x="714348" y="428605"/>
              <a:ext cx="8429652" cy="1603396"/>
            </a:xfrm>
            <a:custGeom>
              <a:avLst/>
              <a:gdLst/>
              <a:ahLst/>
              <a:cxnLst>
                <a:cxn ang="0">
                  <a:pos x="5760" y="0"/>
                </a:cxn>
                <a:cxn ang="0">
                  <a:pos x="5697" y="36"/>
                </a:cxn>
                <a:cxn ang="0">
                  <a:pos x="5614" y="76"/>
                </a:cxn>
                <a:cxn ang="0">
                  <a:pos x="5493" y="128"/>
                </a:cxn>
                <a:cxn ang="0">
                  <a:pos x="5331" y="190"/>
                </a:cxn>
                <a:cxn ang="0">
                  <a:pos x="5124" y="258"/>
                </a:cxn>
                <a:cxn ang="0">
                  <a:pos x="4870" y="332"/>
                </a:cxn>
                <a:cxn ang="0">
                  <a:pos x="4566" y="406"/>
                </a:cxn>
                <a:cxn ang="0">
                  <a:pos x="4210" y="479"/>
                </a:cxn>
                <a:cxn ang="0">
                  <a:pos x="3799" y="551"/>
                </a:cxn>
                <a:cxn ang="0">
                  <a:pos x="3452" y="600"/>
                </a:cxn>
                <a:cxn ang="0">
                  <a:pos x="3202" y="631"/>
                </a:cxn>
                <a:cxn ang="0">
                  <a:pos x="2937" y="660"/>
                </a:cxn>
                <a:cxn ang="0">
                  <a:pos x="2656" y="686"/>
                </a:cxn>
                <a:cxn ang="0">
                  <a:pos x="2358" y="709"/>
                </a:cxn>
                <a:cxn ang="0">
                  <a:pos x="2043" y="728"/>
                </a:cxn>
                <a:cxn ang="0">
                  <a:pos x="1711" y="744"/>
                </a:cxn>
                <a:cxn ang="0">
                  <a:pos x="1363" y="757"/>
                </a:cxn>
                <a:cxn ang="0">
                  <a:pos x="997" y="765"/>
                </a:cxn>
                <a:cxn ang="0">
                  <a:pos x="611" y="770"/>
                </a:cxn>
                <a:cxn ang="0">
                  <a:pos x="208" y="770"/>
                </a:cxn>
                <a:cxn ang="0">
                  <a:pos x="0" y="767"/>
                </a:cxn>
                <a:cxn ang="0">
                  <a:pos x="376" y="778"/>
                </a:cxn>
                <a:cxn ang="0">
                  <a:pos x="802" y="783"/>
                </a:cxn>
                <a:cxn ang="0">
                  <a:pos x="1151" y="783"/>
                </a:cxn>
                <a:cxn ang="0">
                  <a:pos x="1547" y="778"/>
                </a:cxn>
                <a:cxn ang="0">
                  <a:pos x="1974" y="765"/>
                </a:cxn>
                <a:cxn ang="0">
                  <a:pos x="2430" y="746"/>
                </a:cxn>
                <a:cxn ang="0">
                  <a:pos x="2901" y="715"/>
                </a:cxn>
                <a:cxn ang="0">
                  <a:pos x="3379" y="671"/>
                </a:cxn>
                <a:cxn ang="0">
                  <a:pos x="3739" y="631"/>
                </a:cxn>
                <a:cxn ang="0">
                  <a:pos x="3976" y="600"/>
                </a:cxn>
                <a:cxn ang="0">
                  <a:pos x="4210" y="564"/>
                </a:cxn>
                <a:cxn ang="0">
                  <a:pos x="4441" y="525"/>
                </a:cxn>
                <a:cxn ang="0">
                  <a:pos x="4666" y="481"/>
                </a:cxn>
                <a:cxn ang="0">
                  <a:pos x="4885" y="432"/>
                </a:cxn>
                <a:cxn ang="0">
                  <a:pos x="5095" y="379"/>
                </a:cxn>
                <a:cxn ang="0">
                  <a:pos x="5298" y="322"/>
                </a:cxn>
                <a:cxn ang="0">
                  <a:pos x="5490" y="258"/>
                </a:cxn>
                <a:cxn ang="0">
                  <a:pos x="5672" y="190"/>
                </a:cxn>
                <a:cxn ang="0">
                  <a:pos x="5760" y="0"/>
                </a:cxn>
              </a:cxnLst>
              <a:rect l="0" t="0" r="r" b="b"/>
              <a:pathLst>
                <a:path w="5760" h="785">
                  <a:moveTo>
                    <a:pt x="5760" y="0"/>
                  </a:moveTo>
                  <a:lnTo>
                    <a:pt x="5760" y="0"/>
                  </a:lnTo>
                  <a:lnTo>
                    <a:pt x="5745" y="10"/>
                  </a:lnTo>
                  <a:lnTo>
                    <a:pt x="5697" y="36"/>
                  </a:lnTo>
                  <a:lnTo>
                    <a:pt x="5661" y="54"/>
                  </a:lnTo>
                  <a:lnTo>
                    <a:pt x="5614" y="76"/>
                  </a:lnTo>
                  <a:lnTo>
                    <a:pt x="5558" y="101"/>
                  </a:lnTo>
                  <a:lnTo>
                    <a:pt x="5493" y="128"/>
                  </a:lnTo>
                  <a:lnTo>
                    <a:pt x="5417" y="158"/>
                  </a:lnTo>
                  <a:lnTo>
                    <a:pt x="5331" y="190"/>
                  </a:lnTo>
                  <a:lnTo>
                    <a:pt x="5233" y="223"/>
                  </a:lnTo>
                  <a:lnTo>
                    <a:pt x="5124" y="258"/>
                  </a:lnTo>
                  <a:lnTo>
                    <a:pt x="5002" y="294"/>
                  </a:lnTo>
                  <a:lnTo>
                    <a:pt x="4870" y="332"/>
                  </a:lnTo>
                  <a:lnTo>
                    <a:pt x="4726" y="369"/>
                  </a:lnTo>
                  <a:lnTo>
                    <a:pt x="4566" y="406"/>
                  </a:lnTo>
                  <a:lnTo>
                    <a:pt x="4396" y="444"/>
                  </a:lnTo>
                  <a:lnTo>
                    <a:pt x="4210" y="479"/>
                  </a:lnTo>
                  <a:lnTo>
                    <a:pt x="4012" y="515"/>
                  </a:lnTo>
                  <a:lnTo>
                    <a:pt x="3799" y="551"/>
                  </a:lnTo>
                  <a:lnTo>
                    <a:pt x="3571" y="583"/>
                  </a:lnTo>
                  <a:lnTo>
                    <a:pt x="3452" y="600"/>
                  </a:lnTo>
                  <a:lnTo>
                    <a:pt x="3329" y="616"/>
                  </a:lnTo>
                  <a:lnTo>
                    <a:pt x="3202" y="631"/>
                  </a:lnTo>
                  <a:lnTo>
                    <a:pt x="3072" y="645"/>
                  </a:lnTo>
                  <a:lnTo>
                    <a:pt x="2937" y="660"/>
                  </a:lnTo>
                  <a:lnTo>
                    <a:pt x="2799" y="673"/>
                  </a:lnTo>
                  <a:lnTo>
                    <a:pt x="2656" y="686"/>
                  </a:lnTo>
                  <a:lnTo>
                    <a:pt x="2508" y="697"/>
                  </a:lnTo>
                  <a:lnTo>
                    <a:pt x="2358" y="709"/>
                  </a:lnTo>
                  <a:lnTo>
                    <a:pt x="2202" y="718"/>
                  </a:lnTo>
                  <a:lnTo>
                    <a:pt x="2043" y="728"/>
                  </a:lnTo>
                  <a:lnTo>
                    <a:pt x="1880" y="736"/>
                  </a:lnTo>
                  <a:lnTo>
                    <a:pt x="1711" y="744"/>
                  </a:lnTo>
                  <a:lnTo>
                    <a:pt x="1540" y="751"/>
                  </a:lnTo>
                  <a:lnTo>
                    <a:pt x="1363" y="757"/>
                  </a:lnTo>
                  <a:lnTo>
                    <a:pt x="1182" y="762"/>
                  </a:lnTo>
                  <a:lnTo>
                    <a:pt x="997" y="765"/>
                  </a:lnTo>
                  <a:lnTo>
                    <a:pt x="807" y="769"/>
                  </a:lnTo>
                  <a:lnTo>
                    <a:pt x="611" y="770"/>
                  </a:lnTo>
                  <a:lnTo>
                    <a:pt x="413" y="770"/>
                  </a:lnTo>
                  <a:lnTo>
                    <a:pt x="208" y="770"/>
                  </a:lnTo>
                  <a:lnTo>
                    <a:pt x="0" y="767"/>
                  </a:lnTo>
                  <a:lnTo>
                    <a:pt x="0" y="767"/>
                  </a:lnTo>
                  <a:lnTo>
                    <a:pt x="174" y="774"/>
                  </a:lnTo>
                  <a:lnTo>
                    <a:pt x="376" y="778"/>
                  </a:lnTo>
                  <a:lnTo>
                    <a:pt x="646" y="783"/>
                  </a:lnTo>
                  <a:lnTo>
                    <a:pt x="802" y="783"/>
                  </a:lnTo>
                  <a:lnTo>
                    <a:pt x="971" y="785"/>
                  </a:lnTo>
                  <a:lnTo>
                    <a:pt x="1151" y="783"/>
                  </a:lnTo>
                  <a:lnTo>
                    <a:pt x="1345" y="782"/>
                  </a:lnTo>
                  <a:lnTo>
                    <a:pt x="1547" y="778"/>
                  </a:lnTo>
                  <a:lnTo>
                    <a:pt x="1756" y="774"/>
                  </a:lnTo>
                  <a:lnTo>
                    <a:pt x="1974" y="765"/>
                  </a:lnTo>
                  <a:lnTo>
                    <a:pt x="2200" y="757"/>
                  </a:lnTo>
                  <a:lnTo>
                    <a:pt x="2430" y="746"/>
                  </a:lnTo>
                  <a:lnTo>
                    <a:pt x="2664" y="731"/>
                  </a:lnTo>
                  <a:lnTo>
                    <a:pt x="2901" y="715"/>
                  </a:lnTo>
                  <a:lnTo>
                    <a:pt x="3140" y="696"/>
                  </a:lnTo>
                  <a:lnTo>
                    <a:pt x="3379" y="671"/>
                  </a:lnTo>
                  <a:lnTo>
                    <a:pt x="3620" y="645"/>
                  </a:lnTo>
                  <a:lnTo>
                    <a:pt x="3739" y="631"/>
                  </a:lnTo>
                  <a:lnTo>
                    <a:pt x="3857" y="616"/>
                  </a:lnTo>
                  <a:lnTo>
                    <a:pt x="3976" y="600"/>
                  </a:lnTo>
                  <a:lnTo>
                    <a:pt x="4095" y="582"/>
                  </a:lnTo>
                  <a:lnTo>
                    <a:pt x="4210" y="564"/>
                  </a:lnTo>
                  <a:lnTo>
                    <a:pt x="4326" y="544"/>
                  </a:lnTo>
                  <a:lnTo>
                    <a:pt x="4441" y="525"/>
                  </a:lnTo>
                  <a:lnTo>
                    <a:pt x="4553" y="504"/>
                  </a:lnTo>
                  <a:lnTo>
                    <a:pt x="4666" y="481"/>
                  </a:lnTo>
                  <a:lnTo>
                    <a:pt x="4776" y="457"/>
                  </a:lnTo>
                  <a:lnTo>
                    <a:pt x="4885" y="432"/>
                  </a:lnTo>
                  <a:lnTo>
                    <a:pt x="4991" y="406"/>
                  </a:lnTo>
                  <a:lnTo>
                    <a:pt x="5095" y="379"/>
                  </a:lnTo>
                  <a:lnTo>
                    <a:pt x="5197" y="351"/>
                  </a:lnTo>
                  <a:lnTo>
                    <a:pt x="5298" y="322"/>
                  </a:lnTo>
                  <a:lnTo>
                    <a:pt x="5396" y="291"/>
                  </a:lnTo>
                  <a:lnTo>
                    <a:pt x="5490" y="258"/>
                  </a:lnTo>
                  <a:lnTo>
                    <a:pt x="5583" y="224"/>
                  </a:lnTo>
                  <a:lnTo>
                    <a:pt x="5672" y="190"/>
                  </a:lnTo>
                  <a:lnTo>
                    <a:pt x="5760" y="153"/>
                  </a:lnTo>
                  <a:lnTo>
                    <a:pt x="5760" y="0"/>
                  </a:lnTo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  <a:alpha val="42000"/>
                  </a:schemeClr>
                </a:gs>
                <a:gs pos="19000">
                  <a:schemeClr val="bg2">
                    <a:alpha val="70000"/>
                  </a:schemeClr>
                </a:gs>
                <a:gs pos="50000">
                  <a:schemeClr val="bg2">
                    <a:lumMod val="60000"/>
                    <a:lumOff val="40000"/>
                    <a:alpha val="29000"/>
                  </a:schemeClr>
                </a:gs>
                <a:gs pos="72000">
                  <a:schemeClr val="bg2">
                    <a:lumMod val="60000"/>
                    <a:lumOff val="40000"/>
                    <a:alpha val="69000"/>
                  </a:schemeClr>
                </a:gs>
                <a:gs pos="89000">
                  <a:schemeClr val="bg2">
                    <a:lumMod val="40000"/>
                    <a:lumOff val="60000"/>
                    <a:alpha val="33000"/>
                  </a:schemeClr>
                </a:gs>
                <a:gs pos="100000">
                  <a:schemeClr val="bg2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</p:spPr>
          <p:txBody>
            <a:bodyPr anchor="ctr"/>
            <a:lstStyle/>
            <a:p>
              <a:pPr lvl="0"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자유형: 도형 13"/>
            <p:cNvSpPr/>
            <p:nvPr/>
          </p:nvSpPr>
          <p:spPr>
            <a:xfrm>
              <a:off x="0" y="0"/>
              <a:ext cx="8786842" cy="1928802"/>
            </a:xfrm>
            <a:custGeom>
              <a:avLst/>
              <a:gdLst/>
              <a:ahLst/>
              <a:cxnLst>
                <a:cxn ang="0">
                  <a:pos x="0" y="588"/>
                </a:cxn>
                <a:cxn ang="0">
                  <a:pos x="371" y="599"/>
                </a:cxn>
                <a:cxn ang="0">
                  <a:pos x="959" y="606"/>
                </a:cxn>
                <a:cxn ang="0">
                  <a:pos x="1329" y="603"/>
                </a:cxn>
                <a:cxn ang="0">
                  <a:pos x="1736" y="594"/>
                </a:cxn>
                <a:cxn ang="0">
                  <a:pos x="2177" y="580"/>
                </a:cxn>
                <a:cxn ang="0">
                  <a:pos x="2637" y="555"/>
                </a:cxn>
                <a:cxn ang="0">
                  <a:pos x="3113" y="520"/>
                </a:cxn>
                <a:cxn ang="0">
                  <a:pos x="3593" y="474"/>
                </a:cxn>
                <a:cxn ang="0">
                  <a:pos x="3949" y="429"/>
                </a:cxn>
                <a:cxn ang="0">
                  <a:pos x="4185" y="396"/>
                </a:cxn>
                <a:cxn ang="0">
                  <a:pos x="4418" y="358"/>
                </a:cxn>
                <a:cxn ang="0">
                  <a:pos x="4644" y="315"/>
                </a:cxn>
                <a:cxn ang="0">
                  <a:pos x="4865" y="269"/>
                </a:cxn>
                <a:cxn ang="0">
                  <a:pos x="5080" y="218"/>
                </a:cxn>
                <a:cxn ang="0">
                  <a:pos x="5286" y="162"/>
                </a:cxn>
                <a:cxn ang="0">
                  <a:pos x="5483" y="101"/>
                </a:cxn>
                <a:cxn ang="0">
                  <a:pos x="5671" y="35"/>
                </a:cxn>
                <a:cxn ang="0">
                  <a:pos x="5413" y="0"/>
                </a:cxn>
                <a:cxn ang="0">
                  <a:pos x="5347" y="23"/>
                </a:cxn>
                <a:cxn ang="0">
                  <a:pos x="5197" y="73"/>
                </a:cxn>
                <a:cxn ang="0">
                  <a:pos x="5024" y="122"/>
                </a:cxn>
                <a:cxn ang="0">
                  <a:pos x="4829" y="175"/>
                </a:cxn>
                <a:cxn ang="0">
                  <a:pos x="4608" y="226"/>
                </a:cxn>
                <a:cxn ang="0">
                  <a:pos x="4362" y="279"/>
                </a:cxn>
                <a:cxn ang="0">
                  <a:pos x="4090" y="329"/>
                </a:cxn>
                <a:cxn ang="0">
                  <a:pos x="3791" y="378"/>
                </a:cxn>
                <a:cxn ang="0">
                  <a:pos x="3463" y="423"/>
                </a:cxn>
                <a:cxn ang="0">
                  <a:pos x="3104" y="466"/>
                </a:cxn>
                <a:cxn ang="0">
                  <a:pos x="2717" y="502"/>
                </a:cxn>
                <a:cxn ang="0">
                  <a:pos x="2297" y="535"/>
                </a:cxn>
                <a:cxn ang="0">
                  <a:pos x="1847" y="560"/>
                </a:cxn>
                <a:cxn ang="0">
                  <a:pos x="1363" y="578"/>
                </a:cxn>
                <a:cxn ang="0">
                  <a:pos x="845" y="589"/>
                </a:cxn>
                <a:cxn ang="0">
                  <a:pos x="290" y="591"/>
                </a:cxn>
                <a:cxn ang="0">
                  <a:pos x="0" y="588"/>
                </a:cxn>
              </a:cxnLst>
              <a:rect l="0" t="0" r="r" b="b"/>
              <a:pathLst>
                <a:path w="5760" h="606">
                  <a:moveTo>
                    <a:pt x="0" y="588"/>
                  </a:moveTo>
                  <a:lnTo>
                    <a:pt x="0" y="588"/>
                  </a:lnTo>
                  <a:lnTo>
                    <a:pt x="172" y="594"/>
                  </a:lnTo>
                  <a:lnTo>
                    <a:pt x="371" y="599"/>
                  </a:lnTo>
                  <a:lnTo>
                    <a:pt x="637" y="604"/>
                  </a:lnTo>
                  <a:lnTo>
                    <a:pt x="959" y="606"/>
                  </a:lnTo>
                  <a:lnTo>
                    <a:pt x="1137" y="604"/>
                  </a:lnTo>
                  <a:lnTo>
                    <a:pt x="1329" y="603"/>
                  </a:lnTo>
                  <a:lnTo>
                    <a:pt x="1528" y="599"/>
                  </a:lnTo>
                  <a:lnTo>
                    <a:pt x="1736" y="594"/>
                  </a:lnTo>
                  <a:lnTo>
                    <a:pt x="1954" y="588"/>
                  </a:lnTo>
                  <a:lnTo>
                    <a:pt x="2177" y="580"/>
                  </a:lnTo>
                  <a:lnTo>
                    <a:pt x="2405" y="568"/>
                  </a:lnTo>
                  <a:lnTo>
                    <a:pt x="2637" y="555"/>
                  </a:lnTo>
                  <a:lnTo>
                    <a:pt x="2875" y="540"/>
                  </a:lnTo>
                  <a:lnTo>
                    <a:pt x="3113" y="520"/>
                  </a:lnTo>
                  <a:lnTo>
                    <a:pt x="3352" y="499"/>
                  </a:lnTo>
                  <a:lnTo>
                    <a:pt x="3593" y="474"/>
                  </a:lnTo>
                  <a:lnTo>
                    <a:pt x="3831" y="446"/>
                  </a:lnTo>
                  <a:lnTo>
                    <a:pt x="3949" y="429"/>
                  </a:lnTo>
                  <a:lnTo>
                    <a:pt x="4068" y="413"/>
                  </a:lnTo>
                  <a:lnTo>
                    <a:pt x="4185" y="396"/>
                  </a:lnTo>
                  <a:lnTo>
                    <a:pt x="4303" y="376"/>
                  </a:lnTo>
                  <a:lnTo>
                    <a:pt x="4418" y="358"/>
                  </a:lnTo>
                  <a:lnTo>
                    <a:pt x="4532" y="337"/>
                  </a:lnTo>
                  <a:lnTo>
                    <a:pt x="4644" y="315"/>
                  </a:lnTo>
                  <a:lnTo>
                    <a:pt x="4757" y="292"/>
                  </a:lnTo>
                  <a:lnTo>
                    <a:pt x="4865" y="269"/>
                  </a:lnTo>
                  <a:lnTo>
                    <a:pt x="4974" y="244"/>
                  </a:lnTo>
                  <a:lnTo>
                    <a:pt x="5080" y="218"/>
                  </a:lnTo>
                  <a:lnTo>
                    <a:pt x="5184" y="190"/>
                  </a:lnTo>
                  <a:lnTo>
                    <a:pt x="5286" y="162"/>
                  </a:lnTo>
                  <a:lnTo>
                    <a:pt x="5385" y="132"/>
                  </a:lnTo>
                  <a:lnTo>
                    <a:pt x="5483" y="101"/>
                  </a:lnTo>
                  <a:lnTo>
                    <a:pt x="5578" y="69"/>
                  </a:lnTo>
                  <a:lnTo>
                    <a:pt x="5671" y="35"/>
                  </a:lnTo>
                  <a:lnTo>
                    <a:pt x="5760" y="0"/>
                  </a:lnTo>
                  <a:lnTo>
                    <a:pt x="5413" y="0"/>
                  </a:lnTo>
                  <a:lnTo>
                    <a:pt x="5413" y="0"/>
                  </a:lnTo>
                  <a:lnTo>
                    <a:pt x="5347" y="23"/>
                  </a:lnTo>
                  <a:lnTo>
                    <a:pt x="5275" y="48"/>
                  </a:lnTo>
                  <a:lnTo>
                    <a:pt x="5197" y="73"/>
                  </a:lnTo>
                  <a:lnTo>
                    <a:pt x="5113" y="97"/>
                  </a:lnTo>
                  <a:lnTo>
                    <a:pt x="5024" y="122"/>
                  </a:lnTo>
                  <a:lnTo>
                    <a:pt x="4930" y="149"/>
                  </a:lnTo>
                  <a:lnTo>
                    <a:pt x="4829" y="175"/>
                  </a:lnTo>
                  <a:lnTo>
                    <a:pt x="4722" y="200"/>
                  </a:lnTo>
                  <a:lnTo>
                    <a:pt x="4608" y="226"/>
                  </a:lnTo>
                  <a:lnTo>
                    <a:pt x="4489" y="253"/>
                  </a:lnTo>
                  <a:lnTo>
                    <a:pt x="4362" y="279"/>
                  </a:lnTo>
                  <a:lnTo>
                    <a:pt x="4230" y="304"/>
                  </a:lnTo>
                  <a:lnTo>
                    <a:pt x="4090" y="329"/>
                  </a:lnTo>
                  <a:lnTo>
                    <a:pt x="3943" y="353"/>
                  </a:lnTo>
                  <a:lnTo>
                    <a:pt x="3791" y="378"/>
                  </a:lnTo>
                  <a:lnTo>
                    <a:pt x="3629" y="401"/>
                  </a:lnTo>
                  <a:lnTo>
                    <a:pt x="3463" y="423"/>
                  </a:lnTo>
                  <a:lnTo>
                    <a:pt x="3288" y="444"/>
                  </a:lnTo>
                  <a:lnTo>
                    <a:pt x="3104" y="466"/>
                  </a:lnTo>
                  <a:lnTo>
                    <a:pt x="2915" y="484"/>
                  </a:lnTo>
                  <a:lnTo>
                    <a:pt x="2717" y="502"/>
                  </a:lnTo>
                  <a:lnTo>
                    <a:pt x="2512" y="518"/>
                  </a:lnTo>
                  <a:lnTo>
                    <a:pt x="2297" y="535"/>
                  </a:lnTo>
                  <a:lnTo>
                    <a:pt x="2076" y="548"/>
                  </a:lnTo>
                  <a:lnTo>
                    <a:pt x="1847" y="560"/>
                  </a:lnTo>
                  <a:lnTo>
                    <a:pt x="1609" y="570"/>
                  </a:lnTo>
                  <a:lnTo>
                    <a:pt x="1363" y="578"/>
                  </a:lnTo>
                  <a:lnTo>
                    <a:pt x="1107" y="585"/>
                  </a:lnTo>
                  <a:lnTo>
                    <a:pt x="845" y="589"/>
                  </a:lnTo>
                  <a:lnTo>
                    <a:pt x="573" y="591"/>
                  </a:lnTo>
                  <a:lnTo>
                    <a:pt x="290" y="591"/>
                  </a:lnTo>
                  <a:lnTo>
                    <a:pt x="0" y="588"/>
                  </a:lnTo>
                  <a:lnTo>
                    <a:pt x="0" y="588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19000">
                  <a:schemeClr val="bg1">
                    <a:lumMod val="85000"/>
                  </a:schemeClr>
                </a:gs>
                <a:gs pos="50000">
                  <a:schemeClr val="bg1">
                    <a:lumMod val="85000"/>
                    <a:alpha val="46000"/>
                  </a:schemeClr>
                </a:gs>
                <a:gs pos="72000">
                  <a:schemeClr val="bg1">
                    <a:lumMod val="85000"/>
                    <a:alpha val="45000"/>
                  </a:schemeClr>
                </a:gs>
                <a:gs pos="89000">
                  <a:schemeClr val="bg1">
                    <a:lumMod val="75000"/>
                    <a:alpha val="12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  <a:effectLst>
              <a:innerShdw blurRad="63500" dist="50800" dir="5400000">
                <a:schemeClr val="bg1">
                  <a:lumMod val="95000"/>
                  <a:alpha val="50000"/>
                </a:schemeClr>
              </a:innerShdw>
            </a:effectLst>
          </p:spPr>
          <p:txBody>
            <a:bodyPr anchor="ctr"/>
            <a:lstStyle/>
            <a:p>
              <a:pPr lvl="0"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0199" y="2428868"/>
            <a:ext cx="11531599" cy="1470025"/>
          </a:xfrm>
        </p:spPr>
        <p:txBody>
          <a:bodyPr/>
          <a:lstStyle>
            <a:lvl1pPr algn="ctr">
              <a:defRPr sz="5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 lvl="0">
              <a:defRPr lang="ko-KR" altLang="en-US"/>
            </a:pPr>
            <a:fld id="{52BC57F3-9C61-4DD8-BC82-791510D19AD4}" type="datetime1">
              <a:rPr lang="ko-KR" altLang="en-US"/>
              <a:pPr lvl="0">
                <a:defRPr lang="ko-KR" altLang="en-US"/>
              </a:pPr>
              <a:t>2023-07-14</a:t>
            </a:fld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en-US" altLang="en-US"/>
              <a:pPr lvl="0">
                <a:defRPr lang="ko-KR" altLang="en-US"/>
              </a:pPr>
              <a:t>‹#›</a:t>
            </a:fld>
            <a:endParaRPr lang="en-US" altLang="en-US"/>
          </a:p>
        </p:txBody>
      </p:sp>
      <p:pic>
        <p:nvPicPr>
          <p:cNvPr id="15" name="그림 14" descr="라인.png"/>
          <p:cNvPicPr>
            <a:picLocks noChangeAspect="1"/>
          </p:cNvPicPr>
          <p:nvPr/>
        </p:nvPicPr>
        <p:blipFill rotWithShape="1">
          <a:blip r:embed="rId2">
            <a:alphaModFix/>
            <a:lum contrast="20000"/>
          </a:blip>
          <a:stretch>
            <a:fillRect/>
          </a:stretch>
        </p:blipFill>
        <p:spPr>
          <a:xfrm flipH="1" flipV="1">
            <a:off x="6588252" y="0"/>
            <a:ext cx="5603746" cy="263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39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목차" type="clipArtAndTx" preserve="1">
  <p:cSld name="목차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 descr="라인.png"/>
          <p:cNvPicPr>
            <a:picLocks noChangeAspect="1"/>
          </p:cNvPicPr>
          <p:nvPr/>
        </p:nvPicPr>
        <p:blipFill rotWithShape="1">
          <a:blip r:embed="rId2">
            <a:alphaModFix/>
            <a:lum contrast="20000"/>
          </a:blip>
          <a:stretch>
            <a:fillRect/>
          </a:stretch>
        </p:blipFill>
        <p:spPr>
          <a:xfrm rot="16200000" flipH="1" flipV="1">
            <a:off x="-1080516" y="1080571"/>
            <a:ext cx="5148943" cy="2987693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4427981" y="1"/>
            <a:ext cx="7764016" cy="1357298"/>
            <a:chOff x="0" y="0"/>
            <a:chExt cx="9144000" cy="2032001"/>
          </a:xfrm>
        </p:grpSpPr>
        <p:sp>
          <p:nvSpPr>
            <p:cNvPr id="9" name="자유형: 도형 8"/>
            <p:cNvSpPr/>
            <p:nvPr/>
          </p:nvSpPr>
          <p:spPr>
            <a:xfrm>
              <a:off x="714348" y="428605"/>
              <a:ext cx="8429652" cy="1603396"/>
            </a:xfrm>
            <a:custGeom>
              <a:avLst/>
              <a:gdLst/>
              <a:ahLst/>
              <a:cxnLst>
                <a:cxn ang="0">
                  <a:pos x="5760" y="0"/>
                </a:cxn>
                <a:cxn ang="0">
                  <a:pos x="5697" y="36"/>
                </a:cxn>
                <a:cxn ang="0">
                  <a:pos x="5614" y="76"/>
                </a:cxn>
                <a:cxn ang="0">
                  <a:pos x="5493" y="128"/>
                </a:cxn>
                <a:cxn ang="0">
                  <a:pos x="5331" y="190"/>
                </a:cxn>
                <a:cxn ang="0">
                  <a:pos x="5124" y="258"/>
                </a:cxn>
                <a:cxn ang="0">
                  <a:pos x="4870" y="332"/>
                </a:cxn>
                <a:cxn ang="0">
                  <a:pos x="4566" y="406"/>
                </a:cxn>
                <a:cxn ang="0">
                  <a:pos x="4210" y="479"/>
                </a:cxn>
                <a:cxn ang="0">
                  <a:pos x="3799" y="551"/>
                </a:cxn>
                <a:cxn ang="0">
                  <a:pos x="3452" y="600"/>
                </a:cxn>
                <a:cxn ang="0">
                  <a:pos x="3202" y="631"/>
                </a:cxn>
                <a:cxn ang="0">
                  <a:pos x="2937" y="660"/>
                </a:cxn>
                <a:cxn ang="0">
                  <a:pos x="2656" y="686"/>
                </a:cxn>
                <a:cxn ang="0">
                  <a:pos x="2358" y="709"/>
                </a:cxn>
                <a:cxn ang="0">
                  <a:pos x="2043" y="728"/>
                </a:cxn>
                <a:cxn ang="0">
                  <a:pos x="1711" y="744"/>
                </a:cxn>
                <a:cxn ang="0">
                  <a:pos x="1363" y="757"/>
                </a:cxn>
                <a:cxn ang="0">
                  <a:pos x="997" y="765"/>
                </a:cxn>
                <a:cxn ang="0">
                  <a:pos x="611" y="770"/>
                </a:cxn>
                <a:cxn ang="0">
                  <a:pos x="208" y="770"/>
                </a:cxn>
                <a:cxn ang="0">
                  <a:pos x="0" y="767"/>
                </a:cxn>
                <a:cxn ang="0">
                  <a:pos x="376" y="778"/>
                </a:cxn>
                <a:cxn ang="0">
                  <a:pos x="802" y="783"/>
                </a:cxn>
                <a:cxn ang="0">
                  <a:pos x="1151" y="783"/>
                </a:cxn>
                <a:cxn ang="0">
                  <a:pos x="1547" y="778"/>
                </a:cxn>
                <a:cxn ang="0">
                  <a:pos x="1974" y="765"/>
                </a:cxn>
                <a:cxn ang="0">
                  <a:pos x="2430" y="746"/>
                </a:cxn>
                <a:cxn ang="0">
                  <a:pos x="2901" y="715"/>
                </a:cxn>
                <a:cxn ang="0">
                  <a:pos x="3379" y="671"/>
                </a:cxn>
                <a:cxn ang="0">
                  <a:pos x="3739" y="631"/>
                </a:cxn>
                <a:cxn ang="0">
                  <a:pos x="3976" y="600"/>
                </a:cxn>
                <a:cxn ang="0">
                  <a:pos x="4210" y="564"/>
                </a:cxn>
                <a:cxn ang="0">
                  <a:pos x="4441" y="525"/>
                </a:cxn>
                <a:cxn ang="0">
                  <a:pos x="4666" y="481"/>
                </a:cxn>
                <a:cxn ang="0">
                  <a:pos x="4885" y="432"/>
                </a:cxn>
                <a:cxn ang="0">
                  <a:pos x="5095" y="379"/>
                </a:cxn>
                <a:cxn ang="0">
                  <a:pos x="5298" y="322"/>
                </a:cxn>
                <a:cxn ang="0">
                  <a:pos x="5490" y="258"/>
                </a:cxn>
                <a:cxn ang="0">
                  <a:pos x="5672" y="190"/>
                </a:cxn>
                <a:cxn ang="0">
                  <a:pos x="5760" y="0"/>
                </a:cxn>
              </a:cxnLst>
              <a:rect l="0" t="0" r="r" b="b"/>
              <a:pathLst>
                <a:path w="5760" h="785">
                  <a:moveTo>
                    <a:pt x="5760" y="0"/>
                  </a:moveTo>
                  <a:lnTo>
                    <a:pt x="5760" y="0"/>
                  </a:lnTo>
                  <a:lnTo>
                    <a:pt x="5745" y="10"/>
                  </a:lnTo>
                  <a:lnTo>
                    <a:pt x="5697" y="36"/>
                  </a:lnTo>
                  <a:lnTo>
                    <a:pt x="5661" y="54"/>
                  </a:lnTo>
                  <a:lnTo>
                    <a:pt x="5614" y="76"/>
                  </a:lnTo>
                  <a:lnTo>
                    <a:pt x="5558" y="101"/>
                  </a:lnTo>
                  <a:lnTo>
                    <a:pt x="5493" y="128"/>
                  </a:lnTo>
                  <a:lnTo>
                    <a:pt x="5417" y="158"/>
                  </a:lnTo>
                  <a:lnTo>
                    <a:pt x="5331" y="190"/>
                  </a:lnTo>
                  <a:lnTo>
                    <a:pt x="5233" y="223"/>
                  </a:lnTo>
                  <a:lnTo>
                    <a:pt x="5124" y="258"/>
                  </a:lnTo>
                  <a:lnTo>
                    <a:pt x="5002" y="294"/>
                  </a:lnTo>
                  <a:lnTo>
                    <a:pt x="4870" y="332"/>
                  </a:lnTo>
                  <a:lnTo>
                    <a:pt x="4726" y="369"/>
                  </a:lnTo>
                  <a:lnTo>
                    <a:pt x="4566" y="406"/>
                  </a:lnTo>
                  <a:lnTo>
                    <a:pt x="4396" y="444"/>
                  </a:lnTo>
                  <a:lnTo>
                    <a:pt x="4210" y="479"/>
                  </a:lnTo>
                  <a:lnTo>
                    <a:pt x="4012" y="515"/>
                  </a:lnTo>
                  <a:lnTo>
                    <a:pt x="3799" y="551"/>
                  </a:lnTo>
                  <a:lnTo>
                    <a:pt x="3571" y="583"/>
                  </a:lnTo>
                  <a:lnTo>
                    <a:pt x="3452" y="600"/>
                  </a:lnTo>
                  <a:lnTo>
                    <a:pt x="3329" y="616"/>
                  </a:lnTo>
                  <a:lnTo>
                    <a:pt x="3202" y="631"/>
                  </a:lnTo>
                  <a:lnTo>
                    <a:pt x="3072" y="645"/>
                  </a:lnTo>
                  <a:lnTo>
                    <a:pt x="2937" y="660"/>
                  </a:lnTo>
                  <a:lnTo>
                    <a:pt x="2799" y="673"/>
                  </a:lnTo>
                  <a:lnTo>
                    <a:pt x="2656" y="686"/>
                  </a:lnTo>
                  <a:lnTo>
                    <a:pt x="2508" y="697"/>
                  </a:lnTo>
                  <a:lnTo>
                    <a:pt x="2358" y="709"/>
                  </a:lnTo>
                  <a:lnTo>
                    <a:pt x="2202" y="718"/>
                  </a:lnTo>
                  <a:lnTo>
                    <a:pt x="2043" y="728"/>
                  </a:lnTo>
                  <a:lnTo>
                    <a:pt x="1880" y="736"/>
                  </a:lnTo>
                  <a:lnTo>
                    <a:pt x="1711" y="744"/>
                  </a:lnTo>
                  <a:lnTo>
                    <a:pt x="1540" y="751"/>
                  </a:lnTo>
                  <a:lnTo>
                    <a:pt x="1363" y="757"/>
                  </a:lnTo>
                  <a:lnTo>
                    <a:pt x="1182" y="762"/>
                  </a:lnTo>
                  <a:lnTo>
                    <a:pt x="997" y="765"/>
                  </a:lnTo>
                  <a:lnTo>
                    <a:pt x="807" y="769"/>
                  </a:lnTo>
                  <a:lnTo>
                    <a:pt x="611" y="770"/>
                  </a:lnTo>
                  <a:lnTo>
                    <a:pt x="413" y="770"/>
                  </a:lnTo>
                  <a:lnTo>
                    <a:pt x="208" y="770"/>
                  </a:lnTo>
                  <a:lnTo>
                    <a:pt x="0" y="767"/>
                  </a:lnTo>
                  <a:lnTo>
                    <a:pt x="0" y="767"/>
                  </a:lnTo>
                  <a:lnTo>
                    <a:pt x="174" y="774"/>
                  </a:lnTo>
                  <a:lnTo>
                    <a:pt x="376" y="778"/>
                  </a:lnTo>
                  <a:lnTo>
                    <a:pt x="646" y="783"/>
                  </a:lnTo>
                  <a:lnTo>
                    <a:pt x="802" y="783"/>
                  </a:lnTo>
                  <a:lnTo>
                    <a:pt x="971" y="785"/>
                  </a:lnTo>
                  <a:lnTo>
                    <a:pt x="1151" y="783"/>
                  </a:lnTo>
                  <a:lnTo>
                    <a:pt x="1345" y="782"/>
                  </a:lnTo>
                  <a:lnTo>
                    <a:pt x="1547" y="778"/>
                  </a:lnTo>
                  <a:lnTo>
                    <a:pt x="1756" y="774"/>
                  </a:lnTo>
                  <a:lnTo>
                    <a:pt x="1974" y="765"/>
                  </a:lnTo>
                  <a:lnTo>
                    <a:pt x="2200" y="757"/>
                  </a:lnTo>
                  <a:lnTo>
                    <a:pt x="2430" y="746"/>
                  </a:lnTo>
                  <a:lnTo>
                    <a:pt x="2664" y="731"/>
                  </a:lnTo>
                  <a:lnTo>
                    <a:pt x="2901" y="715"/>
                  </a:lnTo>
                  <a:lnTo>
                    <a:pt x="3140" y="696"/>
                  </a:lnTo>
                  <a:lnTo>
                    <a:pt x="3379" y="671"/>
                  </a:lnTo>
                  <a:lnTo>
                    <a:pt x="3620" y="645"/>
                  </a:lnTo>
                  <a:lnTo>
                    <a:pt x="3739" y="631"/>
                  </a:lnTo>
                  <a:lnTo>
                    <a:pt x="3857" y="616"/>
                  </a:lnTo>
                  <a:lnTo>
                    <a:pt x="3976" y="600"/>
                  </a:lnTo>
                  <a:lnTo>
                    <a:pt x="4095" y="582"/>
                  </a:lnTo>
                  <a:lnTo>
                    <a:pt x="4210" y="564"/>
                  </a:lnTo>
                  <a:lnTo>
                    <a:pt x="4326" y="544"/>
                  </a:lnTo>
                  <a:lnTo>
                    <a:pt x="4441" y="525"/>
                  </a:lnTo>
                  <a:lnTo>
                    <a:pt x="4553" y="504"/>
                  </a:lnTo>
                  <a:lnTo>
                    <a:pt x="4666" y="481"/>
                  </a:lnTo>
                  <a:lnTo>
                    <a:pt x="4776" y="457"/>
                  </a:lnTo>
                  <a:lnTo>
                    <a:pt x="4885" y="432"/>
                  </a:lnTo>
                  <a:lnTo>
                    <a:pt x="4991" y="406"/>
                  </a:lnTo>
                  <a:lnTo>
                    <a:pt x="5095" y="379"/>
                  </a:lnTo>
                  <a:lnTo>
                    <a:pt x="5197" y="351"/>
                  </a:lnTo>
                  <a:lnTo>
                    <a:pt x="5298" y="322"/>
                  </a:lnTo>
                  <a:lnTo>
                    <a:pt x="5396" y="291"/>
                  </a:lnTo>
                  <a:lnTo>
                    <a:pt x="5490" y="258"/>
                  </a:lnTo>
                  <a:lnTo>
                    <a:pt x="5583" y="224"/>
                  </a:lnTo>
                  <a:lnTo>
                    <a:pt x="5672" y="190"/>
                  </a:lnTo>
                  <a:lnTo>
                    <a:pt x="5760" y="153"/>
                  </a:lnTo>
                  <a:lnTo>
                    <a:pt x="5760" y="0"/>
                  </a:lnTo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  <a:alpha val="28000"/>
                  </a:schemeClr>
                </a:gs>
                <a:gs pos="19000">
                  <a:schemeClr val="bg2">
                    <a:alpha val="28000"/>
                  </a:schemeClr>
                </a:gs>
                <a:gs pos="46000">
                  <a:schemeClr val="bg2">
                    <a:lumMod val="60000"/>
                    <a:lumOff val="40000"/>
                    <a:alpha val="4000"/>
                  </a:schemeClr>
                </a:gs>
                <a:gs pos="72000">
                  <a:schemeClr val="bg2">
                    <a:lumMod val="60000"/>
                    <a:lumOff val="40000"/>
                    <a:alpha val="5000"/>
                  </a:schemeClr>
                </a:gs>
                <a:gs pos="89000">
                  <a:schemeClr val="bg2">
                    <a:lumMod val="40000"/>
                    <a:lumOff val="60000"/>
                    <a:alpha val="12000"/>
                  </a:schemeClr>
                </a:gs>
                <a:gs pos="100000">
                  <a:schemeClr val="bg2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</p:spPr>
          <p:txBody>
            <a:bodyPr anchor="ctr"/>
            <a:lstStyle/>
            <a:p>
              <a:pPr lvl="0"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자유형: 도형 9"/>
            <p:cNvSpPr/>
            <p:nvPr/>
          </p:nvSpPr>
          <p:spPr>
            <a:xfrm>
              <a:off x="0" y="0"/>
              <a:ext cx="8786842" cy="1928802"/>
            </a:xfrm>
            <a:custGeom>
              <a:avLst/>
              <a:gdLst/>
              <a:ahLst/>
              <a:cxnLst>
                <a:cxn ang="0">
                  <a:pos x="0" y="588"/>
                </a:cxn>
                <a:cxn ang="0">
                  <a:pos x="371" y="599"/>
                </a:cxn>
                <a:cxn ang="0">
                  <a:pos x="959" y="606"/>
                </a:cxn>
                <a:cxn ang="0">
                  <a:pos x="1329" y="603"/>
                </a:cxn>
                <a:cxn ang="0">
                  <a:pos x="1736" y="594"/>
                </a:cxn>
                <a:cxn ang="0">
                  <a:pos x="2177" y="580"/>
                </a:cxn>
                <a:cxn ang="0">
                  <a:pos x="2637" y="555"/>
                </a:cxn>
                <a:cxn ang="0">
                  <a:pos x="3113" y="520"/>
                </a:cxn>
                <a:cxn ang="0">
                  <a:pos x="3593" y="474"/>
                </a:cxn>
                <a:cxn ang="0">
                  <a:pos x="3949" y="429"/>
                </a:cxn>
                <a:cxn ang="0">
                  <a:pos x="4185" y="396"/>
                </a:cxn>
                <a:cxn ang="0">
                  <a:pos x="4418" y="358"/>
                </a:cxn>
                <a:cxn ang="0">
                  <a:pos x="4644" y="315"/>
                </a:cxn>
                <a:cxn ang="0">
                  <a:pos x="4865" y="269"/>
                </a:cxn>
                <a:cxn ang="0">
                  <a:pos x="5080" y="218"/>
                </a:cxn>
                <a:cxn ang="0">
                  <a:pos x="5286" y="162"/>
                </a:cxn>
                <a:cxn ang="0">
                  <a:pos x="5483" y="101"/>
                </a:cxn>
                <a:cxn ang="0">
                  <a:pos x="5671" y="35"/>
                </a:cxn>
                <a:cxn ang="0">
                  <a:pos x="5413" y="0"/>
                </a:cxn>
                <a:cxn ang="0">
                  <a:pos x="5347" y="23"/>
                </a:cxn>
                <a:cxn ang="0">
                  <a:pos x="5197" y="73"/>
                </a:cxn>
                <a:cxn ang="0">
                  <a:pos x="5024" y="122"/>
                </a:cxn>
                <a:cxn ang="0">
                  <a:pos x="4829" y="175"/>
                </a:cxn>
                <a:cxn ang="0">
                  <a:pos x="4608" y="226"/>
                </a:cxn>
                <a:cxn ang="0">
                  <a:pos x="4362" y="279"/>
                </a:cxn>
                <a:cxn ang="0">
                  <a:pos x="4090" y="329"/>
                </a:cxn>
                <a:cxn ang="0">
                  <a:pos x="3791" y="378"/>
                </a:cxn>
                <a:cxn ang="0">
                  <a:pos x="3463" y="423"/>
                </a:cxn>
                <a:cxn ang="0">
                  <a:pos x="3104" y="466"/>
                </a:cxn>
                <a:cxn ang="0">
                  <a:pos x="2717" y="502"/>
                </a:cxn>
                <a:cxn ang="0">
                  <a:pos x="2297" y="535"/>
                </a:cxn>
                <a:cxn ang="0">
                  <a:pos x="1847" y="560"/>
                </a:cxn>
                <a:cxn ang="0">
                  <a:pos x="1363" y="578"/>
                </a:cxn>
                <a:cxn ang="0">
                  <a:pos x="845" y="589"/>
                </a:cxn>
                <a:cxn ang="0">
                  <a:pos x="290" y="591"/>
                </a:cxn>
                <a:cxn ang="0">
                  <a:pos x="0" y="588"/>
                </a:cxn>
              </a:cxnLst>
              <a:rect l="0" t="0" r="r" b="b"/>
              <a:pathLst>
                <a:path w="5760" h="606">
                  <a:moveTo>
                    <a:pt x="0" y="588"/>
                  </a:moveTo>
                  <a:lnTo>
                    <a:pt x="0" y="588"/>
                  </a:lnTo>
                  <a:lnTo>
                    <a:pt x="172" y="594"/>
                  </a:lnTo>
                  <a:lnTo>
                    <a:pt x="371" y="599"/>
                  </a:lnTo>
                  <a:lnTo>
                    <a:pt x="637" y="604"/>
                  </a:lnTo>
                  <a:lnTo>
                    <a:pt x="959" y="606"/>
                  </a:lnTo>
                  <a:lnTo>
                    <a:pt x="1137" y="604"/>
                  </a:lnTo>
                  <a:lnTo>
                    <a:pt x="1329" y="603"/>
                  </a:lnTo>
                  <a:lnTo>
                    <a:pt x="1528" y="599"/>
                  </a:lnTo>
                  <a:lnTo>
                    <a:pt x="1736" y="594"/>
                  </a:lnTo>
                  <a:lnTo>
                    <a:pt x="1954" y="588"/>
                  </a:lnTo>
                  <a:lnTo>
                    <a:pt x="2177" y="580"/>
                  </a:lnTo>
                  <a:lnTo>
                    <a:pt x="2405" y="568"/>
                  </a:lnTo>
                  <a:lnTo>
                    <a:pt x="2637" y="555"/>
                  </a:lnTo>
                  <a:lnTo>
                    <a:pt x="2875" y="540"/>
                  </a:lnTo>
                  <a:lnTo>
                    <a:pt x="3113" y="520"/>
                  </a:lnTo>
                  <a:lnTo>
                    <a:pt x="3352" y="499"/>
                  </a:lnTo>
                  <a:lnTo>
                    <a:pt x="3593" y="474"/>
                  </a:lnTo>
                  <a:lnTo>
                    <a:pt x="3831" y="446"/>
                  </a:lnTo>
                  <a:lnTo>
                    <a:pt x="3949" y="429"/>
                  </a:lnTo>
                  <a:lnTo>
                    <a:pt x="4068" y="413"/>
                  </a:lnTo>
                  <a:lnTo>
                    <a:pt x="4185" y="396"/>
                  </a:lnTo>
                  <a:lnTo>
                    <a:pt x="4303" y="376"/>
                  </a:lnTo>
                  <a:lnTo>
                    <a:pt x="4418" y="358"/>
                  </a:lnTo>
                  <a:lnTo>
                    <a:pt x="4532" y="337"/>
                  </a:lnTo>
                  <a:lnTo>
                    <a:pt x="4644" y="315"/>
                  </a:lnTo>
                  <a:lnTo>
                    <a:pt x="4757" y="292"/>
                  </a:lnTo>
                  <a:lnTo>
                    <a:pt x="4865" y="269"/>
                  </a:lnTo>
                  <a:lnTo>
                    <a:pt x="4974" y="244"/>
                  </a:lnTo>
                  <a:lnTo>
                    <a:pt x="5080" y="218"/>
                  </a:lnTo>
                  <a:lnTo>
                    <a:pt x="5184" y="190"/>
                  </a:lnTo>
                  <a:lnTo>
                    <a:pt x="5286" y="162"/>
                  </a:lnTo>
                  <a:lnTo>
                    <a:pt x="5385" y="132"/>
                  </a:lnTo>
                  <a:lnTo>
                    <a:pt x="5483" y="101"/>
                  </a:lnTo>
                  <a:lnTo>
                    <a:pt x="5578" y="69"/>
                  </a:lnTo>
                  <a:lnTo>
                    <a:pt x="5671" y="35"/>
                  </a:lnTo>
                  <a:lnTo>
                    <a:pt x="5760" y="0"/>
                  </a:lnTo>
                  <a:lnTo>
                    <a:pt x="5413" y="0"/>
                  </a:lnTo>
                  <a:lnTo>
                    <a:pt x="5413" y="0"/>
                  </a:lnTo>
                  <a:lnTo>
                    <a:pt x="5347" y="23"/>
                  </a:lnTo>
                  <a:lnTo>
                    <a:pt x="5275" y="48"/>
                  </a:lnTo>
                  <a:lnTo>
                    <a:pt x="5197" y="73"/>
                  </a:lnTo>
                  <a:lnTo>
                    <a:pt x="5113" y="97"/>
                  </a:lnTo>
                  <a:lnTo>
                    <a:pt x="5024" y="122"/>
                  </a:lnTo>
                  <a:lnTo>
                    <a:pt x="4930" y="149"/>
                  </a:lnTo>
                  <a:lnTo>
                    <a:pt x="4829" y="175"/>
                  </a:lnTo>
                  <a:lnTo>
                    <a:pt x="4722" y="200"/>
                  </a:lnTo>
                  <a:lnTo>
                    <a:pt x="4608" y="226"/>
                  </a:lnTo>
                  <a:lnTo>
                    <a:pt x="4489" y="253"/>
                  </a:lnTo>
                  <a:lnTo>
                    <a:pt x="4362" y="279"/>
                  </a:lnTo>
                  <a:lnTo>
                    <a:pt x="4230" y="304"/>
                  </a:lnTo>
                  <a:lnTo>
                    <a:pt x="4090" y="329"/>
                  </a:lnTo>
                  <a:lnTo>
                    <a:pt x="3943" y="353"/>
                  </a:lnTo>
                  <a:lnTo>
                    <a:pt x="3791" y="378"/>
                  </a:lnTo>
                  <a:lnTo>
                    <a:pt x="3629" y="401"/>
                  </a:lnTo>
                  <a:lnTo>
                    <a:pt x="3463" y="423"/>
                  </a:lnTo>
                  <a:lnTo>
                    <a:pt x="3288" y="444"/>
                  </a:lnTo>
                  <a:lnTo>
                    <a:pt x="3104" y="466"/>
                  </a:lnTo>
                  <a:lnTo>
                    <a:pt x="2915" y="484"/>
                  </a:lnTo>
                  <a:lnTo>
                    <a:pt x="2717" y="502"/>
                  </a:lnTo>
                  <a:lnTo>
                    <a:pt x="2512" y="518"/>
                  </a:lnTo>
                  <a:lnTo>
                    <a:pt x="2297" y="535"/>
                  </a:lnTo>
                  <a:lnTo>
                    <a:pt x="2076" y="548"/>
                  </a:lnTo>
                  <a:lnTo>
                    <a:pt x="1847" y="560"/>
                  </a:lnTo>
                  <a:lnTo>
                    <a:pt x="1609" y="570"/>
                  </a:lnTo>
                  <a:lnTo>
                    <a:pt x="1363" y="578"/>
                  </a:lnTo>
                  <a:lnTo>
                    <a:pt x="1107" y="585"/>
                  </a:lnTo>
                  <a:lnTo>
                    <a:pt x="845" y="589"/>
                  </a:lnTo>
                  <a:lnTo>
                    <a:pt x="573" y="591"/>
                  </a:lnTo>
                  <a:lnTo>
                    <a:pt x="290" y="591"/>
                  </a:lnTo>
                  <a:lnTo>
                    <a:pt x="0" y="588"/>
                  </a:lnTo>
                  <a:lnTo>
                    <a:pt x="0" y="588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19000">
                  <a:schemeClr val="bg1">
                    <a:lumMod val="85000"/>
                    <a:alpha val="39000"/>
                  </a:schemeClr>
                </a:gs>
                <a:gs pos="50000">
                  <a:schemeClr val="bg1">
                    <a:lumMod val="85000"/>
                    <a:alpha val="5000"/>
                  </a:schemeClr>
                </a:gs>
                <a:gs pos="72000">
                  <a:schemeClr val="bg1">
                    <a:lumMod val="85000"/>
                    <a:alpha val="24000"/>
                  </a:schemeClr>
                </a:gs>
                <a:gs pos="89000">
                  <a:schemeClr val="bg1">
                    <a:lumMod val="75000"/>
                    <a:alpha val="6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  <a:effectLst>
              <a:innerShdw blurRad="63500" dist="50800" dir="5400000">
                <a:schemeClr val="bg1">
                  <a:lumMod val="95000"/>
                  <a:alpha val="50000"/>
                </a:schemeClr>
              </a:innerShdw>
            </a:effectLst>
          </p:spPr>
          <p:txBody>
            <a:bodyPr anchor="ctr"/>
            <a:lstStyle/>
            <a:p>
              <a:pPr lvl="0"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 flipH="1">
            <a:off x="4355973" y="4071944"/>
            <a:ext cx="7550317" cy="2600696"/>
            <a:chOff x="500024" y="4137021"/>
            <a:chExt cx="8643976" cy="2555234"/>
          </a:xfrm>
        </p:grpSpPr>
        <p:sp>
          <p:nvSpPr>
            <p:cNvPr id="15" name="자유형: 도형 14"/>
            <p:cNvSpPr/>
            <p:nvPr/>
          </p:nvSpPr>
          <p:spPr>
            <a:xfrm>
              <a:off x="2208042" y="4143150"/>
              <a:ext cx="6935958" cy="2410050"/>
            </a:xfrm>
            <a:custGeom>
              <a:avLst/>
              <a:gdLst/>
              <a:ahLst/>
              <a:cxnLst>
                <a:cxn ang="0">
                  <a:pos x="2756" y="8"/>
                </a:cxn>
                <a:cxn ang="0">
                  <a:pos x="2212" y="48"/>
                </a:cxn>
                <a:cxn ang="0">
                  <a:pos x="1574" y="118"/>
                </a:cxn>
                <a:cxn ang="0">
                  <a:pos x="1172" y="176"/>
                </a:cxn>
                <a:cxn ang="0">
                  <a:pos x="786" y="248"/>
                </a:cxn>
                <a:cxn ang="0">
                  <a:pos x="450" y="334"/>
                </a:cxn>
                <a:cxn ang="0">
                  <a:pos x="266" y="402"/>
                </a:cxn>
                <a:cxn ang="0">
                  <a:pos x="154" y="456"/>
                </a:cxn>
                <a:cxn ang="0">
                  <a:pos x="72" y="516"/>
                </a:cxn>
                <a:cxn ang="0">
                  <a:pos x="18" y="580"/>
                </a:cxn>
                <a:cxn ang="0">
                  <a:pos x="0" y="648"/>
                </a:cxn>
                <a:cxn ang="0">
                  <a:pos x="8" y="704"/>
                </a:cxn>
                <a:cxn ang="0">
                  <a:pos x="50" y="784"/>
                </a:cxn>
                <a:cxn ang="0">
                  <a:pos x="126" y="856"/>
                </a:cxn>
                <a:cxn ang="0">
                  <a:pos x="232" y="922"/>
                </a:cxn>
                <a:cxn ang="0">
                  <a:pos x="368" y="984"/>
                </a:cxn>
                <a:cxn ang="0">
                  <a:pos x="528" y="1038"/>
                </a:cxn>
                <a:cxn ang="0">
                  <a:pos x="712" y="1088"/>
                </a:cxn>
                <a:cxn ang="0">
                  <a:pos x="1136" y="1168"/>
                </a:cxn>
                <a:cxn ang="0">
                  <a:pos x="1620" y="1228"/>
                </a:cxn>
                <a:cxn ang="0">
                  <a:pos x="2144" y="1270"/>
                </a:cxn>
                <a:cxn ang="0">
                  <a:pos x="2684" y="1290"/>
                </a:cxn>
                <a:cxn ang="0">
                  <a:pos x="3222" y="1294"/>
                </a:cxn>
                <a:cxn ang="0">
                  <a:pos x="3734" y="1282"/>
                </a:cxn>
                <a:cxn ang="0">
                  <a:pos x="4202" y="1252"/>
                </a:cxn>
                <a:cxn ang="0">
                  <a:pos x="4180" y="1238"/>
                </a:cxn>
                <a:cxn ang="0">
                  <a:pos x="3458" y="1216"/>
                </a:cxn>
                <a:cxn ang="0">
                  <a:pos x="2792" y="1180"/>
                </a:cxn>
                <a:cxn ang="0">
                  <a:pos x="2258" y="1136"/>
                </a:cxn>
                <a:cxn ang="0">
                  <a:pos x="1736" y="1078"/>
                </a:cxn>
                <a:cxn ang="0">
                  <a:pos x="1264" y="998"/>
                </a:cxn>
                <a:cxn ang="0">
                  <a:pos x="1058" y="950"/>
                </a:cxn>
                <a:cxn ang="0">
                  <a:pos x="880" y="896"/>
                </a:cxn>
                <a:cxn ang="0">
                  <a:pos x="734" y="836"/>
                </a:cxn>
                <a:cxn ang="0">
                  <a:pos x="622" y="770"/>
                </a:cxn>
                <a:cxn ang="0">
                  <a:pos x="552" y="696"/>
                </a:cxn>
                <a:cxn ang="0">
                  <a:pos x="534" y="658"/>
                </a:cxn>
                <a:cxn ang="0">
                  <a:pos x="528" y="616"/>
                </a:cxn>
                <a:cxn ang="0">
                  <a:pos x="532" y="578"/>
                </a:cxn>
                <a:cxn ang="0">
                  <a:pos x="552" y="526"/>
                </a:cxn>
                <a:cxn ang="0">
                  <a:pos x="590" y="476"/>
                </a:cxn>
                <a:cxn ang="0">
                  <a:pos x="642" y="432"/>
                </a:cxn>
                <a:cxn ang="0">
                  <a:pos x="762" y="366"/>
                </a:cxn>
                <a:cxn ang="0">
                  <a:pos x="950" y="298"/>
                </a:cxn>
                <a:cxn ang="0">
                  <a:pos x="1178" y="242"/>
                </a:cxn>
                <a:cxn ang="0">
                  <a:pos x="1528" y="180"/>
                </a:cxn>
                <a:cxn ang="0">
                  <a:pos x="2110" y="102"/>
                </a:cxn>
                <a:cxn ang="0">
                  <a:pos x="2880" y="0"/>
                </a:cxn>
              </a:cxnLst>
              <a:rect l="0" t="0" r="r" b="b"/>
              <a:pathLst>
                <a:path w="4344" h="1294">
                  <a:moveTo>
                    <a:pt x="2880" y="0"/>
                  </a:moveTo>
                  <a:lnTo>
                    <a:pt x="2880" y="0"/>
                  </a:lnTo>
                  <a:lnTo>
                    <a:pt x="2756" y="8"/>
                  </a:lnTo>
                  <a:lnTo>
                    <a:pt x="2614" y="16"/>
                  </a:lnTo>
                  <a:lnTo>
                    <a:pt x="2430" y="30"/>
                  </a:lnTo>
                  <a:lnTo>
                    <a:pt x="2212" y="48"/>
                  </a:lnTo>
                  <a:lnTo>
                    <a:pt x="1968" y="72"/>
                  </a:lnTo>
                  <a:lnTo>
                    <a:pt x="1708" y="100"/>
                  </a:lnTo>
                  <a:lnTo>
                    <a:pt x="1574" y="118"/>
                  </a:lnTo>
                  <a:lnTo>
                    <a:pt x="1440" y="134"/>
                  </a:lnTo>
                  <a:lnTo>
                    <a:pt x="1306" y="154"/>
                  </a:lnTo>
                  <a:lnTo>
                    <a:pt x="1172" y="176"/>
                  </a:lnTo>
                  <a:lnTo>
                    <a:pt x="1040" y="198"/>
                  </a:lnTo>
                  <a:lnTo>
                    <a:pt x="912" y="222"/>
                  </a:lnTo>
                  <a:lnTo>
                    <a:pt x="786" y="248"/>
                  </a:lnTo>
                  <a:lnTo>
                    <a:pt x="668" y="274"/>
                  </a:lnTo>
                  <a:lnTo>
                    <a:pt x="556" y="304"/>
                  </a:lnTo>
                  <a:lnTo>
                    <a:pt x="450" y="334"/>
                  </a:lnTo>
                  <a:lnTo>
                    <a:pt x="354" y="366"/>
                  </a:lnTo>
                  <a:lnTo>
                    <a:pt x="308" y="384"/>
                  </a:lnTo>
                  <a:lnTo>
                    <a:pt x="266" y="402"/>
                  </a:lnTo>
                  <a:lnTo>
                    <a:pt x="226" y="418"/>
                  </a:lnTo>
                  <a:lnTo>
                    <a:pt x="188" y="438"/>
                  </a:lnTo>
                  <a:lnTo>
                    <a:pt x="154" y="456"/>
                  </a:lnTo>
                  <a:lnTo>
                    <a:pt x="124" y="476"/>
                  </a:lnTo>
                  <a:lnTo>
                    <a:pt x="96" y="496"/>
                  </a:lnTo>
                  <a:lnTo>
                    <a:pt x="72" y="516"/>
                  </a:lnTo>
                  <a:lnTo>
                    <a:pt x="50" y="536"/>
                  </a:lnTo>
                  <a:lnTo>
                    <a:pt x="32" y="558"/>
                  </a:lnTo>
                  <a:lnTo>
                    <a:pt x="18" y="580"/>
                  </a:lnTo>
                  <a:lnTo>
                    <a:pt x="8" y="602"/>
                  </a:lnTo>
                  <a:lnTo>
                    <a:pt x="2" y="624"/>
                  </a:lnTo>
                  <a:lnTo>
                    <a:pt x="0" y="648"/>
                  </a:lnTo>
                  <a:lnTo>
                    <a:pt x="0" y="648"/>
                  </a:lnTo>
                  <a:lnTo>
                    <a:pt x="2" y="676"/>
                  </a:lnTo>
                  <a:lnTo>
                    <a:pt x="8" y="704"/>
                  </a:lnTo>
                  <a:lnTo>
                    <a:pt x="18" y="732"/>
                  </a:lnTo>
                  <a:lnTo>
                    <a:pt x="32" y="758"/>
                  </a:lnTo>
                  <a:lnTo>
                    <a:pt x="50" y="784"/>
                  </a:lnTo>
                  <a:lnTo>
                    <a:pt x="72" y="808"/>
                  </a:lnTo>
                  <a:lnTo>
                    <a:pt x="98" y="832"/>
                  </a:lnTo>
                  <a:lnTo>
                    <a:pt x="126" y="856"/>
                  </a:lnTo>
                  <a:lnTo>
                    <a:pt x="158" y="880"/>
                  </a:lnTo>
                  <a:lnTo>
                    <a:pt x="194" y="902"/>
                  </a:lnTo>
                  <a:lnTo>
                    <a:pt x="232" y="922"/>
                  </a:lnTo>
                  <a:lnTo>
                    <a:pt x="274" y="944"/>
                  </a:lnTo>
                  <a:lnTo>
                    <a:pt x="320" y="964"/>
                  </a:lnTo>
                  <a:lnTo>
                    <a:pt x="368" y="984"/>
                  </a:lnTo>
                  <a:lnTo>
                    <a:pt x="418" y="1002"/>
                  </a:lnTo>
                  <a:lnTo>
                    <a:pt x="472" y="1020"/>
                  </a:lnTo>
                  <a:lnTo>
                    <a:pt x="528" y="1038"/>
                  </a:lnTo>
                  <a:lnTo>
                    <a:pt x="586" y="1056"/>
                  </a:lnTo>
                  <a:lnTo>
                    <a:pt x="648" y="1072"/>
                  </a:lnTo>
                  <a:lnTo>
                    <a:pt x="712" y="1088"/>
                  </a:lnTo>
                  <a:lnTo>
                    <a:pt x="844" y="1116"/>
                  </a:lnTo>
                  <a:lnTo>
                    <a:pt x="986" y="1144"/>
                  </a:lnTo>
                  <a:lnTo>
                    <a:pt x="1136" y="1168"/>
                  </a:lnTo>
                  <a:lnTo>
                    <a:pt x="1292" y="1192"/>
                  </a:lnTo>
                  <a:lnTo>
                    <a:pt x="1454" y="1212"/>
                  </a:lnTo>
                  <a:lnTo>
                    <a:pt x="1620" y="1228"/>
                  </a:lnTo>
                  <a:lnTo>
                    <a:pt x="1792" y="1244"/>
                  </a:lnTo>
                  <a:lnTo>
                    <a:pt x="1966" y="1258"/>
                  </a:lnTo>
                  <a:lnTo>
                    <a:pt x="2144" y="1270"/>
                  </a:lnTo>
                  <a:lnTo>
                    <a:pt x="2322" y="1278"/>
                  </a:lnTo>
                  <a:lnTo>
                    <a:pt x="2504" y="1286"/>
                  </a:lnTo>
                  <a:lnTo>
                    <a:pt x="2684" y="1290"/>
                  </a:lnTo>
                  <a:lnTo>
                    <a:pt x="2864" y="1294"/>
                  </a:lnTo>
                  <a:lnTo>
                    <a:pt x="3044" y="1294"/>
                  </a:lnTo>
                  <a:lnTo>
                    <a:pt x="3222" y="1294"/>
                  </a:lnTo>
                  <a:lnTo>
                    <a:pt x="3396" y="1292"/>
                  </a:lnTo>
                  <a:lnTo>
                    <a:pt x="3568" y="1288"/>
                  </a:lnTo>
                  <a:lnTo>
                    <a:pt x="3734" y="1282"/>
                  </a:lnTo>
                  <a:lnTo>
                    <a:pt x="3896" y="1274"/>
                  </a:lnTo>
                  <a:lnTo>
                    <a:pt x="4052" y="1264"/>
                  </a:lnTo>
                  <a:lnTo>
                    <a:pt x="4202" y="1252"/>
                  </a:lnTo>
                  <a:lnTo>
                    <a:pt x="4344" y="1240"/>
                  </a:lnTo>
                  <a:lnTo>
                    <a:pt x="4344" y="1240"/>
                  </a:lnTo>
                  <a:lnTo>
                    <a:pt x="4180" y="1238"/>
                  </a:lnTo>
                  <a:lnTo>
                    <a:pt x="3992" y="1234"/>
                  </a:lnTo>
                  <a:lnTo>
                    <a:pt x="3748" y="1226"/>
                  </a:lnTo>
                  <a:lnTo>
                    <a:pt x="3458" y="1216"/>
                  </a:lnTo>
                  <a:lnTo>
                    <a:pt x="3136" y="1200"/>
                  </a:lnTo>
                  <a:lnTo>
                    <a:pt x="2966" y="1192"/>
                  </a:lnTo>
                  <a:lnTo>
                    <a:pt x="2792" y="1180"/>
                  </a:lnTo>
                  <a:lnTo>
                    <a:pt x="2614" y="1168"/>
                  </a:lnTo>
                  <a:lnTo>
                    <a:pt x="2436" y="1152"/>
                  </a:lnTo>
                  <a:lnTo>
                    <a:pt x="2258" y="1136"/>
                  </a:lnTo>
                  <a:lnTo>
                    <a:pt x="2080" y="1118"/>
                  </a:lnTo>
                  <a:lnTo>
                    <a:pt x="1906" y="1100"/>
                  </a:lnTo>
                  <a:lnTo>
                    <a:pt x="1736" y="1078"/>
                  </a:lnTo>
                  <a:lnTo>
                    <a:pt x="1570" y="1052"/>
                  </a:lnTo>
                  <a:lnTo>
                    <a:pt x="1414" y="1026"/>
                  </a:lnTo>
                  <a:lnTo>
                    <a:pt x="1264" y="998"/>
                  </a:lnTo>
                  <a:lnTo>
                    <a:pt x="1192" y="982"/>
                  </a:lnTo>
                  <a:lnTo>
                    <a:pt x="1124" y="966"/>
                  </a:lnTo>
                  <a:lnTo>
                    <a:pt x="1058" y="950"/>
                  </a:lnTo>
                  <a:lnTo>
                    <a:pt x="996" y="932"/>
                  </a:lnTo>
                  <a:lnTo>
                    <a:pt x="936" y="914"/>
                  </a:lnTo>
                  <a:lnTo>
                    <a:pt x="880" y="896"/>
                  </a:lnTo>
                  <a:lnTo>
                    <a:pt x="828" y="878"/>
                  </a:lnTo>
                  <a:lnTo>
                    <a:pt x="778" y="858"/>
                  </a:lnTo>
                  <a:lnTo>
                    <a:pt x="734" y="836"/>
                  </a:lnTo>
                  <a:lnTo>
                    <a:pt x="692" y="816"/>
                  </a:lnTo>
                  <a:lnTo>
                    <a:pt x="654" y="792"/>
                  </a:lnTo>
                  <a:lnTo>
                    <a:pt x="622" y="770"/>
                  </a:lnTo>
                  <a:lnTo>
                    <a:pt x="594" y="746"/>
                  </a:lnTo>
                  <a:lnTo>
                    <a:pt x="570" y="722"/>
                  </a:lnTo>
                  <a:lnTo>
                    <a:pt x="552" y="696"/>
                  </a:lnTo>
                  <a:lnTo>
                    <a:pt x="546" y="684"/>
                  </a:lnTo>
                  <a:lnTo>
                    <a:pt x="538" y="670"/>
                  </a:lnTo>
                  <a:lnTo>
                    <a:pt x="534" y="658"/>
                  </a:lnTo>
                  <a:lnTo>
                    <a:pt x="530" y="644"/>
                  </a:lnTo>
                  <a:lnTo>
                    <a:pt x="528" y="630"/>
                  </a:lnTo>
                  <a:lnTo>
                    <a:pt x="528" y="616"/>
                  </a:lnTo>
                  <a:lnTo>
                    <a:pt x="528" y="616"/>
                  </a:lnTo>
                  <a:lnTo>
                    <a:pt x="530" y="596"/>
                  </a:lnTo>
                  <a:lnTo>
                    <a:pt x="532" y="578"/>
                  </a:lnTo>
                  <a:lnTo>
                    <a:pt x="538" y="560"/>
                  </a:lnTo>
                  <a:lnTo>
                    <a:pt x="544" y="542"/>
                  </a:lnTo>
                  <a:lnTo>
                    <a:pt x="552" y="526"/>
                  </a:lnTo>
                  <a:lnTo>
                    <a:pt x="564" y="508"/>
                  </a:lnTo>
                  <a:lnTo>
                    <a:pt x="576" y="492"/>
                  </a:lnTo>
                  <a:lnTo>
                    <a:pt x="590" y="476"/>
                  </a:lnTo>
                  <a:lnTo>
                    <a:pt x="606" y="462"/>
                  </a:lnTo>
                  <a:lnTo>
                    <a:pt x="624" y="446"/>
                  </a:lnTo>
                  <a:lnTo>
                    <a:pt x="642" y="432"/>
                  </a:lnTo>
                  <a:lnTo>
                    <a:pt x="664" y="418"/>
                  </a:lnTo>
                  <a:lnTo>
                    <a:pt x="710" y="390"/>
                  </a:lnTo>
                  <a:lnTo>
                    <a:pt x="762" y="366"/>
                  </a:lnTo>
                  <a:lnTo>
                    <a:pt x="820" y="342"/>
                  </a:lnTo>
                  <a:lnTo>
                    <a:pt x="882" y="320"/>
                  </a:lnTo>
                  <a:lnTo>
                    <a:pt x="950" y="298"/>
                  </a:lnTo>
                  <a:lnTo>
                    <a:pt x="1022" y="278"/>
                  </a:lnTo>
                  <a:lnTo>
                    <a:pt x="1098" y="260"/>
                  </a:lnTo>
                  <a:lnTo>
                    <a:pt x="1178" y="242"/>
                  </a:lnTo>
                  <a:lnTo>
                    <a:pt x="1260" y="224"/>
                  </a:lnTo>
                  <a:lnTo>
                    <a:pt x="1348" y="208"/>
                  </a:lnTo>
                  <a:lnTo>
                    <a:pt x="1528" y="180"/>
                  </a:lnTo>
                  <a:lnTo>
                    <a:pt x="1718" y="152"/>
                  </a:lnTo>
                  <a:lnTo>
                    <a:pt x="1912" y="126"/>
                  </a:lnTo>
                  <a:lnTo>
                    <a:pt x="2110" y="102"/>
                  </a:lnTo>
                  <a:lnTo>
                    <a:pt x="2506" y="54"/>
                  </a:lnTo>
                  <a:lnTo>
                    <a:pt x="2696" y="28"/>
                  </a:lnTo>
                  <a:lnTo>
                    <a:pt x="2880" y="0"/>
                  </a:lnTo>
                  <a:lnTo>
                    <a:pt x="2880" y="0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19000">
                  <a:schemeClr val="bg1">
                    <a:lumMod val="85000"/>
                    <a:alpha val="63000"/>
                  </a:schemeClr>
                </a:gs>
                <a:gs pos="50000">
                  <a:schemeClr val="bg1">
                    <a:lumMod val="85000"/>
                  </a:schemeClr>
                </a:gs>
                <a:gs pos="72000">
                  <a:schemeClr val="bg1">
                    <a:lumMod val="85000"/>
                    <a:alpha val="15000"/>
                  </a:schemeClr>
                </a:gs>
                <a:gs pos="89000">
                  <a:schemeClr val="bg1">
                    <a:lumMod val="75000"/>
                    <a:alpha val="50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5400000" scaled="0"/>
            </a:gradFill>
            <a:ln w="9525">
              <a:noFill/>
              <a:round/>
            </a:ln>
          </p:spPr>
          <p:txBody>
            <a:bodyPr anchor="ctr"/>
            <a:lstStyle/>
            <a:p>
              <a:pPr lvl="0"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자유형: 도형 12"/>
            <p:cNvSpPr/>
            <p:nvPr/>
          </p:nvSpPr>
          <p:spPr>
            <a:xfrm>
              <a:off x="642910" y="4143380"/>
              <a:ext cx="8501090" cy="2500330"/>
            </a:xfrm>
            <a:custGeom>
              <a:avLst/>
              <a:gdLst/>
              <a:ahLst/>
              <a:cxnLst>
                <a:cxn ang="0">
                  <a:pos x="2756" y="8"/>
                </a:cxn>
                <a:cxn ang="0">
                  <a:pos x="2212" y="48"/>
                </a:cxn>
                <a:cxn ang="0">
                  <a:pos x="1574" y="118"/>
                </a:cxn>
                <a:cxn ang="0">
                  <a:pos x="1172" y="176"/>
                </a:cxn>
                <a:cxn ang="0">
                  <a:pos x="786" y="248"/>
                </a:cxn>
                <a:cxn ang="0">
                  <a:pos x="450" y="334"/>
                </a:cxn>
                <a:cxn ang="0">
                  <a:pos x="266" y="402"/>
                </a:cxn>
                <a:cxn ang="0">
                  <a:pos x="154" y="456"/>
                </a:cxn>
                <a:cxn ang="0">
                  <a:pos x="72" y="516"/>
                </a:cxn>
                <a:cxn ang="0">
                  <a:pos x="18" y="580"/>
                </a:cxn>
                <a:cxn ang="0">
                  <a:pos x="0" y="648"/>
                </a:cxn>
                <a:cxn ang="0">
                  <a:pos x="8" y="704"/>
                </a:cxn>
                <a:cxn ang="0">
                  <a:pos x="50" y="784"/>
                </a:cxn>
                <a:cxn ang="0">
                  <a:pos x="126" y="856"/>
                </a:cxn>
                <a:cxn ang="0">
                  <a:pos x="232" y="922"/>
                </a:cxn>
                <a:cxn ang="0">
                  <a:pos x="368" y="984"/>
                </a:cxn>
                <a:cxn ang="0">
                  <a:pos x="528" y="1038"/>
                </a:cxn>
                <a:cxn ang="0">
                  <a:pos x="712" y="1088"/>
                </a:cxn>
                <a:cxn ang="0">
                  <a:pos x="1136" y="1168"/>
                </a:cxn>
                <a:cxn ang="0">
                  <a:pos x="1620" y="1228"/>
                </a:cxn>
                <a:cxn ang="0">
                  <a:pos x="2144" y="1270"/>
                </a:cxn>
                <a:cxn ang="0">
                  <a:pos x="2684" y="1290"/>
                </a:cxn>
                <a:cxn ang="0">
                  <a:pos x="3222" y="1294"/>
                </a:cxn>
                <a:cxn ang="0">
                  <a:pos x="3734" y="1282"/>
                </a:cxn>
                <a:cxn ang="0">
                  <a:pos x="4202" y="1252"/>
                </a:cxn>
                <a:cxn ang="0">
                  <a:pos x="4180" y="1238"/>
                </a:cxn>
                <a:cxn ang="0">
                  <a:pos x="3458" y="1216"/>
                </a:cxn>
                <a:cxn ang="0">
                  <a:pos x="2792" y="1180"/>
                </a:cxn>
                <a:cxn ang="0">
                  <a:pos x="2258" y="1136"/>
                </a:cxn>
                <a:cxn ang="0">
                  <a:pos x="1736" y="1078"/>
                </a:cxn>
                <a:cxn ang="0">
                  <a:pos x="1264" y="998"/>
                </a:cxn>
                <a:cxn ang="0">
                  <a:pos x="1058" y="950"/>
                </a:cxn>
                <a:cxn ang="0">
                  <a:pos x="880" y="896"/>
                </a:cxn>
                <a:cxn ang="0">
                  <a:pos x="734" y="836"/>
                </a:cxn>
                <a:cxn ang="0">
                  <a:pos x="622" y="770"/>
                </a:cxn>
                <a:cxn ang="0">
                  <a:pos x="552" y="696"/>
                </a:cxn>
                <a:cxn ang="0">
                  <a:pos x="534" y="658"/>
                </a:cxn>
                <a:cxn ang="0">
                  <a:pos x="528" y="616"/>
                </a:cxn>
                <a:cxn ang="0">
                  <a:pos x="532" y="578"/>
                </a:cxn>
                <a:cxn ang="0">
                  <a:pos x="552" y="526"/>
                </a:cxn>
                <a:cxn ang="0">
                  <a:pos x="590" y="476"/>
                </a:cxn>
                <a:cxn ang="0">
                  <a:pos x="642" y="432"/>
                </a:cxn>
                <a:cxn ang="0">
                  <a:pos x="762" y="366"/>
                </a:cxn>
                <a:cxn ang="0">
                  <a:pos x="950" y="298"/>
                </a:cxn>
                <a:cxn ang="0">
                  <a:pos x="1178" y="242"/>
                </a:cxn>
                <a:cxn ang="0">
                  <a:pos x="1528" y="180"/>
                </a:cxn>
                <a:cxn ang="0">
                  <a:pos x="2110" y="102"/>
                </a:cxn>
                <a:cxn ang="0">
                  <a:pos x="2880" y="0"/>
                </a:cxn>
              </a:cxnLst>
              <a:rect l="0" t="0" r="r" b="b"/>
              <a:pathLst>
                <a:path w="4344" h="1294">
                  <a:moveTo>
                    <a:pt x="2880" y="0"/>
                  </a:moveTo>
                  <a:lnTo>
                    <a:pt x="2880" y="0"/>
                  </a:lnTo>
                  <a:lnTo>
                    <a:pt x="2756" y="8"/>
                  </a:lnTo>
                  <a:lnTo>
                    <a:pt x="2614" y="16"/>
                  </a:lnTo>
                  <a:lnTo>
                    <a:pt x="2430" y="30"/>
                  </a:lnTo>
                  <a:lnTo>
                    <a:pt x="2212" y="48"/>
                  </a:lnTo>
                  <a:lnTo>
                    <a:pt x="1968" y="72"/>
                  </a:lnTo>
                  <a:lnTo>
                    <a:pt x="1708" y="100"/>
                  </a:lnTo>
                  <a:lnTo>
                    <a:pt x="1574" y="118"/>
                  </a:lnTo>
                  <a:lnTo>
                    <a:pt x="1440" y="134"/>
                  </a:lnTo>
                  <a:lnTo>
                    <a:pt x="1306" y="154"/>
                  </a:lnTo>
                  <a:lnTo>
                    <a:pt x="1172" y="176"/>
                  </a:lnTo>
                  <a:lnTo>
                    <a:pt x="1040" y="198"/>
                  </a:lnTo>
                  <a:lnTo>
                    <a:pt x="912" y="222"/>
                  </a:lnTo>
                  <a:lnTo>
                    <a:pt x="786" y="248"/>
                  </a:lnTo>
                  <a:lnTo>
                    <a:pt x="668" y="274"/>
                  </a:lnTo>
                  <a:lnTo>
                    <a:pt x="556" y="304"/>
                  </a:lnTo>
                  <a:lnTo>
                    <a:pt x="450" y="334"/>
                  </a:lnTo>
                  <a:lnTo>
                    <a:pt x="354" y="366"/>
                  </a:lnTo>
                  <a:lnTo>
                    <a:pt x="308" y="384"/>
                  </a:lnTo>
                  <a:lnTo>
                    <a:pt x="266" y="402"/>
                  </a:lnTo>
                  <a:lnTo>
                    <a:pt x="226" y="418"/>
                  </a:lnTo>
                  <a:lnTo>
                    <a:pt x="188" y="438"/>
                  </a:lnTo>
                  <a:lnTo>
                    <a:pt x="154" y="456"/>
                  </a:lnTo>
                  <a:lnTo>
                    <a:pt x="124" y="476"/>
                  </a:lnTo>
                  <a:lnTo>
                    <a:pt x="96" y="496"/>
                  </a:lnTo>
                  <a:lnTo>
                    <a:pt x="72" y="516"/>
                  </a:lnTo>
                  <a:lnTo>
                    <a:pt x="50" y="536"/>
                  </a:lnTo>
                  <a:lnTo>
                    <a:pt x="32" y="558"/>
                  </a:lnTo>
                  <a:lnTo>
                    <a:pt x="18" y="580"/>
                  </a:lnTo>
                  <a:lnTo>
                    <a:pt x="8" y="602"/>
                  </a:lnTo>
                  <a:lnTo>
                    <a:pt x="2" y="624"/>
                  </a:lnTo>
                  <a:lnTo>
                    <a:pt x="0" y="648"/>
                  </a:lnTo>
                  <a:lnTo>
                    <a:pt x="0" y="648"/>
                  </a:lnTo>
                  <a:lnTo>
                    <a:pt x="2" y="676"/>
                  </a:lnTo>
                  <a:lnTo>
                    <a:pt x="8" y="704"/>
                  </a:lnTo>
                  <a:lnTo>
                    <a:pt x="18" y="732"/>
                  </a:lnTo>
                  <a:lnTo>
                    <a:pt x="32" y="758"/>
                  </a:lnTo>
                  <a:lnTo>
                    <a:pt x="50" y="784"/>
                  </a:lnTo>
                  <a:lnTo>
                    <a:pt x="72" y="808"/>
                  </a:lnTo>
                  <a:lnTo>
                    <a:pt x="98" y="832"/>
                  </a:lnTo>
                  <a:lnTo>
                    <a:pt x="126" y="856"/>
                  </a:lnTo>
                  <a:lnTo>
                    <a:pt x="158" y="880"/>
                  </a:lnTo>
                  <a:lnTo>
                    <a:pt x="194" y="902"/>
                  </a:lnTo>
                  <a:lnTo>
                    <a:pt x="232" y="922"/>
                  </a:lnTo>
                  <a:lnTo>
                    <a:pt x="274" y="944"/>
                  </a:lnTo>
                  <a:lnTo>
                    <a:pt x="320" y="964"/>
                  </a:lnTo>
                  <a:lnTo>
                    <a:pt x="368" y="984"/>
                  </a:lnTo>
                  <a:lnTo>
                    <a:pt x="418" y="1002"/>
                  </a:lnTo>
                  <a:lnTo>
                    <a:pt x="472" y="1020"/>
                  </a:lnTo>
                  <a:lnTo>
                    <a:pt x="528" y="1038"/>
                  </a:lnTo>
                  <a:lnTo>
                    <a:pt x="586" y="1056"/>
                  </a:lnTo>
                  <a:lnTo>
                    <a:pt x="648" y="1072"/>
                  </a:lnTo>
                  <a:lnTo>
                    <a:pt x="712" y="1088"/>
                  </a:lnTo>
                  <a:lnTo>
                    <a:pt x="844" y="1116"/>
                  </a:lnTo>
                  <a:lnTo>
                    <a:pt x="986" y="1144"/>
                  </a:lnTo>
                  <a:lnTo>
                    <a:pt x="1136" y="1168"/>
                  </a:lnTo>
                  <a:lnTo>
                    <a:pt x="1292" y="1192"/>
                  </a:lnTo>
                  <a:lnTo>
                    <a:pt x="1454" y="1212"/>
                  </a:lnTo>
                  <a:lnTo>
                    <a:pt x="1620" y="1228"/>
                  </a:lnTo>
                  <a:lnTo>
                    <a:pt x="1792" y="1244"/>
                  </a:lnTo>
                  <a:lnTo>
                    <a:pt x="1966" y="1258"/>
                  </a:lnTo>
                  <a:lnTo>
                    <a:pt x="2144" y="1270"/>
                  </a:lnTo>
                  <a:lnTo>
                    <a:pt x="2322" y="1278"/>
                  </a:lnTo>
                  <a:lnTo>
                    <a:pt x="2504" y="1286"/>
                  </a:lnTo>
                  <a:lnTo>
                    <a:pt x="2684" y="1290"/>
                  </a:lnTo>
                  <a:lnTo>
                    <a:pt x="2864" y="1294"/>
                  </a:lnTo>
                  <a:lnTo>
                    <a:pt x="3044" y="1294"/>
                  </a:lnTo>
                  <a:lnTo>
                    <a:pt x="3222" y="1294"/>
                  </a:lnTo>
                  <a:lnTo>
                    <a:pt x="3396" y="1292"/>
                  </a:lnTo>
                  <a:lnTo>
                    <a:pt x="3568" y="1288"/>
                  </a:lnTo>
                  <a:lnTo>
                    <a:pt x="3734" y="1282"/>
                  </a:lnTo>
                  <a:lnTo>
                    <a:pt x="3896" y="1274"/>
                  </a:lnTo>
                  <a:lnTo>
                    <a:pt x="4052" y="1264"/>
                  </a:lnTo>
                  <a:lnTo>
                    <a:pt x="4202" y="1252"/>
                  </a:lnTo>
                  <a:lnTo>
                    <a:pt x="4344" y="1240"/>
                  </a:lnTo>
                  <a:lnTo>
                    <a:pt x="4344" y="1240"/>
                  </a:lnTo>
                  <a:lnTo>
                    <a:pt x="4180" y="1238"/>
                  </a:lnTo>
                  <a:lnTo>
                    <a:pt x="3992" y="1234"/>
                  </a:lnTo>
                  <a:lnTo>
                    <a:pt x="3748" y="1226"/>
                  </a:lnTo>
                  <a:lnTo>
                    <a:pt x="3458" y="1216"/>
                  </a:lnTo>
                  <a:lnTo>
                    <a:pt x="3136" y="1200"/>
                  </a:lnTo>
                  <a:lnTo>
                    <a:pt x="2966" y="1192"/>
                  </a:lnTo>
                  <a:lnTo>
                    <a:pt x="2792" y="1180"/>
                  </a:lnTo>
                  <a:lnTo>
                    <a:pt x="2614" y="1168"/>
                  </a:lnTo>
                  <a:lnTo>
                    <a:pt x="2436" y="1152"/>
                  </a:lnTo>
                  <a:lnTo>
                    <a:pt x="2258" y="1136"/>
                  </a:lnTo>
                  <a:lnTo>
                    <a:pt x="2080" y="1118"/>
                  </a:lnTo>
                  <a:lnTo>
                    <a:pt x="1906" y="1100"/>
                  </a:lnTo>
                  <a:lnTo>
                    <a:pt x="1736" y="1078"/>
                  </a:lnTo>
                  <a:lnTo>
                    <a:pt x="1570" y="1052"/>
                  </a:lnTo>
                  <a:lnTo>
                    <a:pt x="1414" y="1026"/>
                  </a:lnTo>
                  <a:lnTo>
                    <a:pt x="1264" y="998"/>
                  </a:lnTo>
                  <a:lnTo>
                    <a:pt x="1192" y="982"/>
                  </a:lnTo>
                  <a:lnTo>
                    <a:pt x="1124" y="966"/>
                  </a:lnTo>
                  <a:lnTo>
                    <a:pt x="1058" y="950"/>
                  </a:lnTo>
                  <a:lnTo>
                    <a:pt x="996" y="932"/>
                  </a:lnTo>
                  <a:lnTo>
                    <a:pt x="936" y="914"/>
                  </a:lnTo>
                  <a:lnTo>
                    <a:pt x="880" y="896"/>
                  </a:lnTo>
                  <a:lnTo>
                    <a:pt x="828" y="878"/>
                  </a:lnTo>
                  <a:lnTo>
                    <a:pt x="778" y="858"/>
                  </a:lnTo>
                  <a:lnTo>
                    <a:pt x="734" y="836"/>
                  </a:lnTo>
                  <a:lnTo>
                    <a:pt x="692" y="816"/>
                  </a:lnTo>
                  <a:lnTo>
                    <a:pt x="654" y="792"/>
                  </a:lnTo>
                  <a:lnTo>
                    <a:pt x="622" y="770"/>
                  </a:lnTo>
                  <a:lnTo>
                    <a:pt x="594" y="746"/>
                  </a:lnTo>
                  <a:lnTo>
                    <a:pt x="570" y="722"/>
                  </a:lnTo>
                  <a:lnTo>
                    <a:pt x="552" y="696"/>
                  </a:lnTo>
                  <a:lnTo>
                    <a:pt x="546" y="684"/>
                  </a:lnTo>
                  <a:lnTo>
                    <a:pt x="538" y="670"/>
                  </a:lnTo>
                  <a:lnTo>
                    <a:pt x="534" y="658"/>
                  </a:lnTo>
                  <a:lnTo>
                    <a:pt x="530" y="644"/>
                  </a:lnTo>
                  <a:lnTo>
                    <a:pt x="528" y="630"/>
                  </a:lnTo>
                  <a:lnTo>
                    <a:pt x="528" y="616"/>
                  </a:lnTo>
                  <a:lnTo>
                    <a:pt x="528" y="616"/>
                  </a:lnTo>
                  <a:lnTo>
                    <a:pt x="530" y="596"/>
                  </a:lnTo>
                  <a:lnTo>
                    <a:pt x="532" y="578"/>
                  </a:lnTo>
                  <a:lnTo>
                    <a:pt x="538" y="560"/>
                  </a:lnTo>
                  <a:lnTo>
                    <a:pt x="544" y="542"/>
                  </a:lnTo>
                  <a:lnTo>
                    <a:pt x="552" y="526"/>
                  </a:lnTo>
                  <a:lnTo>
                    <a:pt x="564" y="508"/>
                  </a:lnTo>
                  <a:lnTo>
                    <a:pt x="576" y="492"/>
                  </a:lnTo>
                  <a:lnTo>
                    <a:pt x="590" y="476"/>
                  </a:lnTo>
                  <a:lnTo>
                    <a:pt x="606" y="462"/>
                  </a:lnTo>
                  <a:lnTo>
                    <a:pt x="624" y="446"/>
                  </a:lnTo>
                  <a:lnTo>
                    <a:pt x="642" y="432"/>
                  </a:lnTo>
                  <a:lnTo>
                    <a:pt x="664" y="418"/>
                  </a:lnTo>
                  <a:lnTo>
                    <a:pt x="710" y="390"/>
                  </a:lnTo>
                  <a:lnTo>
                    <a:pt x="762" y="366"/>
                  </a:lnTo>
                  <a:lnTo>
                    <a:pt x="820" y="342"/>
                  </a:lnTo>
                  <a:lnTo>
                    <a:pt x="882" y="320"/>
                  </a:lnTo>
                  <a:lnTo>
                    <a:pt x="950" y="298"/>
                  </a:lnTo>
                  <a:lnTo>
                    <a:pt x="1022" y="278"/>
                  </a:lnTo>
                  <a:lnTo>
                    <a:pt x="1098" y="260"/>
                  </a:lnTo>
                  <a:lnTo>
                    <a:pt x="1178" y="242"/>
                  </a:lnTo>
                  <a:lnTo>
                    <a:pt x="1260" y="224"/>
                  </a:lnTo>
                  <a:lnTo>
                    <a:pt x="1348" y="208"/>
                  </a:lnTo>
                  <a:lnTo>
                    <a:pt x="1528" y="180"/>
                  </a:lnTo>
                  <a:lnTo>
                    <a:pt x="1718" y="152"/>
                  </a:lnTo>
                  <a:lnTo>
                    <a:pt x="1912" y="126"/>
                  </a:lnTo>
                  <a:lnTo>
                    <a:pt x="2110" y="102"/>
                  </a:lnTo>
                  <a:lnTo>
                    <a:pt x="2506" y="54"/>
                  </a:lnTo>
                  <a:lnTo>
                    <a:pt x="2696" y="28"/>
                  </a:lnTo>
                  <a:lnTo>
                    <a:pt x="2880" y="0"/>
                  </a:lnTo>
                  <a:lnTo>
                    <a:pt x="2880" y="0"/>
                  </a:lnTo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  <a:alpha val="0"/>
                  </a:schemeClr>
                </a:gs>
                <a:gs pos="19000">
                  <a:schemeClr val="bg2">
                    <a:alpha val="70000"/>
                  </a:schemeClr>
                </a:gs>
                <a:gs pos="50000">
                  <a:schemeClr val="bg2">
                    <a:alpha val="58000"/>
                  </a:schemeClr>
                </a:gs>
                <a:gs pos="72000">
                  <a:schemeClr val="bg2">
                    <a:alpha val="40000"/>
                  </a:schemeClr>
                </a:gs>
                <a:gs pos="89000">
                  <a:schemeClr val="bg2">
                    <a:lumMod val="60000"/>
                    <a:lumOff val="40000"/>
                    <a:alpha val="38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5400000" scaled="0"/>
            </a:gradFill>
            <a:ln w="9525">
              <a:noFill/>
              <a:round/>
            </a:ln>
          </p:spPr>
          <p:txBody>
            <a:bodyPr anchor="ctr"/>
            <a:lstStyle/>
            <a:p>
              <a:pPr lvl="0"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자유형: 도형 13"/>
            <p:cNvSpPr/>
            <p:nvPr/>
          </p:nvSpPr>
          <p:spPr>
            <a:xfrm>
              <a:off x="500024" y="4137021"/>
              <a:ext cx="6189832" cy="2555234"/>
            </a:xfrm>
            <a:custGeom>
              <a:avLst/>
              <a:gdLst>
                <a:gd name="connsiteX0" fmla="*/ 0 w 9958422"/>
                <a:gd name="connsiteY0" fmla="*/ 1244600 h 2489200"/>
                <a:gd name="connsiteX1" fmla="*/ 3771763 w 9958422"/>
                <a:gd name="connsiteY1" fmla="*/ 37155 h 2489200"/>
                <a:gd name="connsiteX2" fmla="*/ 4979213 w 9958422"/>
                <a:gd name="connsiteY2" fmla="*/ 6 h 2489200"/>
                <a:gd name="connsiteX3" fmla="*/ 6186666 w 9958422"/>
                <a:gd name="connsiteY3" fmla="*/ 37155 h 2489200"/>
                <a:gd name="connsiteX4" fmla="*/ 9958423 w 9958422"/>
                <a:gd name="connsiteY4" fmla="*/ 1244614 h 2489200"/>
                <a:gd name="connsiteX5" fmla="*/ 6186662 w 9958422"/>
                <a:gd name="connsiteY5" fmla="*/ 2452065 h 2489200"/>
                <a:gd name="connsiteX6" fmla="*/ 4979211 w 9958422"/>
                <a:gd name="connsiteY6" fmla="*/ 2489214 h 2489200"/>
                <a:gd name="connsiteX7" fmla="*/ 3771759 w 9958422"/>
                <a:gd name="connsiteY7" fmla="*/ 2452065 h 2489200"/>
                <a:gd name="connsiteX8" fmla="*/ 1 w 9958422"/>
                <a:gd name="connsiteY8" fmla="*/ 1244608 h 2489200"/>
                <a:gd name="connsiteX9" fmla="*/ 0 w 9958422"/>
                <a:gd name="connsiteY9" fmla="*/ 1244600 h 2489200"/>
                <a:gd name="connsiteX0" fmla="*/ 6186672 w 10049873"/>
                <a:gd name="connsiteY0" fmla="*/ 2452059 h 2489208"/>
                <a:gd name="connsiteX1" fmla="*/ 4979221 w 10049873"/>
                <a:gd name="connsiteY1" fmla="*/ 2489208 h 2489208"/>
                <a:gd name="connsiteX2" fmla="*/ 3771769 w 10049873"/>
                <a:gd name="connsiteY2" fmla="*/ 2452059 h 2489208"/>
                <a:gd name="connsiteX3" fmla="*/ 11 w 10049873"/>
                <a:gd name="connsiteY3" fmla="*/ 1244602 h 2489208"/>
                <a:gd name="connsiteX4" fmla="*/ 10 w 10049873"/>
                <a:gd name="connsiteY4" fmla="*/ 1244594 h 2489208"/>
                <a:gd name="connsiteX5" fmla="*/ 3771773 w 10049873"/>
                <a:gd name="connsiteY5" fmla="*/ 37149 h 2489208"/>
                <a:gd name="connsiteX6" fmla="*/ 4979223 w 10049873"/>
                <a:gd name="connsiteY6" fmla="*/ 0 h 2489208"/>
                <a:gd name="connsiteX7" fmla="*/ 6186676 w 10049873"/>
                <a:gd name="connsiteY7" fmla="*/ 37149 h 2489208"/>
                <a:gd name="connsiteX8" fmla="*/ 10049873 w 10049873"/>
                <a:gd name="connsiteY8" fmla="*/ 1336048 h 2489208"/>
                <a:gd name="connsiteX0" fmla="*/ 6186672 w 6186676"/>
                <a:gd name="connsiteY0" fmla="*/ 2452059 h 2489208"/>
                <a:gd name="connsiteX1" fmla="*/ 4979221 w 6186676"/>
                <a:gd name="connsiteY1" fmla="*/ 2489208 h 2489208"/>
                <a:gd name="connsiteX2" fmla="*/ 3771769 w 6186676"/>
                <a:gd name="connsiteY2" fmla="*/ 2452059 h 2489208"/>
                <a:gd name="connsiteX3" fmla="*/ 11 w 6186676"/>
                <a:gd name="connsiteY3" fmla="*/ 1244602 h 2489208"/>
                <a:gd name="connsiteX4" fmla="*/ 10 w 6186676"/>
                <a:gd name="connsiteY4" fmla="*/ 1244594 h 2489208"/>
                <a:gd name="connsiteX5" fmla="*/ 3771773 w 6186676"/>
                <a:gd name="connsiteY5" fmla="*/ 37149 h 2489208"/>
                <a:gd name="connsiteX6" fmla="*/ 4979223 w 6186676"/>
                <a:gd name="connsiteY6" fmla="*/ 0 h 2489208"/>
                <a:gd name="connsiteX7" fmla="*/ 6186676 w 6186676"/>
                <a:gd name="connsiteY7" fmla="*/ 37149 h 2489208"/>
                <a:gd name="connsiteX0" fmla="*/ 6186672 w 6186672"/>
                <a:gd name="connsiteY0" fmla="*/ 2452059 h 2489208"/>
                <a:gd name="connsiteX1" fmla="*/ 4979221 w 6186672"/>
                <a:gd name="connsiteY1" fmla="*/ 2489208 h 2489208"/>
                <a:gd name="connsiteX2" fmla="*/ 3771769 w 6186672"/>
                <a:gd name="connsiteY2" fmla="*/ 2452059 h 2489208"/>
                <a:gd name="connsiteX3" fmla="*/ 11 w 6186672"/>
                <a:gd name="connsiteY3" fmla="*/ 1244602 h 2489208"/>
                <a:gd name="connsiteX4" fmla="*/ 10 w 6186672"/>
                <a:gd name="connsiteY4" fmla="*/ 1244594 h 2489208"/>
                <a:gd name="connsiteX5" fmla="*/ 3771773 w 6186672"/>
                <a:gd name="connsiteY5" fmla="*/ 37149 h 2489208"/>
                <a:gd name="connsiteX6" fmla="*/ 4979223 w 6186672"/>
                <a:gd name="connsiteY6" fmla="*/ 0 h 2489208"/>
                <a:gd name="connsiteX0" fmla="*/ 6189832 w 6189832"/>
                <a:gd name="connsiteY0" fmla="*/ 2501249 h 2525922"/>
                <a:gd name="connsiteX1" fmla="*/ 4979221 w 6189832"/>
                <a:gd name="connsiteY1" fmla="*/ 2489208 h 2525922"/>
                <a:gd name="connsiteX2" fmla="*/ 3771769 w 6189832"/>
                <a:gd name="connsiteY2" fmla="*/ 2452059 h 2525922"/>
                <a:gd name="connsiteX3" fmla="*/ 11 w 6189832"/>
                <a:gd name="connsiteY3" fmla="*/ 1244602 h 2525922"/>
                <a:gd name="connsiteX4" fmla="*/ 10 w 6189832"/>
                <a:gd name="connsiteY4" fmla="*/ 1244594 h 2525922"/>
                <a:gd name="connsiteX5" fmla="*/ 3771773 w 6189832"/>
                <a:gd name="connsiteY5" fmla="*/ 37149 h 2525922"/>
                <a:gd name="connsiteX6" fmla="*/ 4979223 w 6189832"/>
                <a:gd name="connsiteY6" fmla="*/ 0 h 2525922"/>
                <a:gd name="connsiteX0" fmla="*/ 6189832 w 6189832"/>
                <a:gd name="connsiteY0" fmla="*/ 2501249 h 2501249"/>
                <a:gd name="connsiteX1" fmla="*/ 4979221 w 6189832"/>
                <a:gd name="connsiteY1" fmla="*/ 2489208 h 2501249"/>
                <a:gd name="connsiteX2" fmla="*/ 3771769 w 6189832"/>
                <a:gd name="connsiteY2" fmla="*/ 2452059 h 2501249"/>
                <a:gd name="connsiteX3" fmla="*/ 11 w 6189832"/>
                <a:gd name="connsiteY3" fmla="*/ 1244602 h 2501249"/>
                <a:gd name="connsiteX4" fmla="*/ 10 w 6189832"/>
                <a:gd name="connsiteY4" fmla="*/ 1244594 h 2501249"/>
                <a:gd name="connsiteX5" fmla="*/ 3771773 w 6189832"/>
                <a:gd name="connsiteY5" fmla="*/ 37149 h 2501249"/>
                <a:gd name="connsiteX6" fmla="*/ 4979223 w 6189832"/>
                <a:gd name="connsiteY6" fmla="*/ 0 h 2501249"/>
                <a:gd name="connsiteX0" fmla="*/ 6189832 w 6189832"/>
                <a:gd name="connsiteY0" fmla="*/ 2555229 h 2555229"/>
                <a:gd name="connsiteX1" fmla="*/ 4979221 w 6189832"/>
                <a:gd name="connsiteY1" fmla="*/ 2543188 h 2555229"/>
                <a:gd name="connsiteX2" fmla="*/ 3771769 w 6189832"/>
                <a:gd name="connsiteY2" fmla="*/ 2506039 h 2555229"/>
                <a:gd name="connsiteX3" fmla="*/ 11 w 6189832"/>
                <a:gd name="connsiteY3" fmla="*/ 1298582 h 2555229"/>
                <a:gd name="connsiteX4" fmla="*/ 10 w 6189832"/>
                <a:gd name="connsiteY4" fmla="*/ 1298574 h 2555229"/>
                <a:gd name="connsiteX5" fmla="*/ 3771773 w 6189832"/>
                <a:gd name="connsiteY5" fmla="*/ 91129 h 2555229"/>
                <a:gd name="connsiteX6" fmla="*/ 4964929 w 6189832"/>
                <a:gd name="connsiteY6" fmla="*/ 0 h 2555229"/>
                <a:gd name="connsiteX0" fmla="*/ 6189832 w 6189832"/>
                <a:gd name="connsiteY0" fmla="*/ 2555229 h 2555229"/>
                <a:gd name="connsiteX1" fmla="*/ 4979221 w 6189832"/>
                <a:gd name="connsiteY1" fmla="*/ 2543188 h 2555229"/>
                <a:gd name="connsiteX2" fmla="*/ 3771769 w 6189832"/>
                <a:gd name="connsiteY2" fmla="*/ 2506039 h 2555229"/>
                <a:gd name="connsiteX3" fmla="*/ 11 w 6189832"/>
                <a:gd name="connsiteY3" fmla="*/ 1298582 h 2555229"/>
                <a:gd name="connsiteX4" fmla="*/ 10 w 6189832"/>
                <a:gd name="connsiteY4" fmla="*/ 1298574 h 2555229"/>
                <a:gd name="connsiteX5" fmla="*/ 3771773 w 6189832"/>
                <a:gd name="connsiteY5" fmla="*/ 91129 h 2555229"/>
                <a:gd name="connsiteX6" fmla="*/ 4964929 w 6189832"/>
                <a:gd name="connsiteY6" fmla="*/ 0 h 2555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89832" h="2555229">
                  <a:moveTo>
                    <a:pt x="6189832" y="2555229"/>
                  </a:moveTo>
                  <a:lnTo>
                    <a:pt x="4979221" y="2543188"/>
                  </a:lnTo>
                  <a:cubicBezTo>
                    <a:pt x="4576211" y="2534990"/>
                    <a:pt x="4166665" y="2530712"/>
                    <a:pt x="3771769" y="2506039"/>
                  </a:cubicBezTo>
                  <a:cubicBezTo>
                    <a:pt x="1555091" y="2367542"/>
                    <a:pt x="0" y="1869709"/>
                    <a:pt x="11" y="1298582"/>
                  </a:cubicBezTo>
                  <a:cubicBezTo>
                    <a:pt x="11" y="1298579"/>
                    <a:pt x="10" y="1298577"/>
                    <a:pt x="10" y="1298574"/>
                  </a:cubicBezTo>
                  <a:cubicBezTo>
                    <a:pt x="21" y="727451"/>
                    <a:pt x="1555109" y="229625"/>
                    <a:pt x="3771773" y="91129"/>
                  </a:cubicBezTo>
                  <a:cubicBezTo>
                    <a:pt x="4166669" y="66456"/>
                    <a:pt x="4515018" y="47620"/>
                    <a:pt x="4964929" y="0"/>
                  </a:cubicBezTo>
                </a:path>
              </a:pathLst>
            </a:custGeom>
            <a:noFill/>
            <a:ln>
              <a:gradFill>
                <a:gsLst>
                  <a:gs pos="0">
                    <a:schemeClr val="accent1">
                      <a:lumMod val="20000"/>
                      <a:lumOff val="80000"/>
                      <a:alpha val="14000"/>
                    </a:schemeClr>
                  </a:gs>
                  <a:gs pos="50000">
                    <a:schemeClr val="accent1">
                      <a:lumMod val="40000"/>
                      <a:lumOff val="60000"/>
                      <a:alpha val="52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34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66975" y="1428736"/>
            <a:ext cx="8191557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4"/>
          </p:nvPr>
        </p:nvSpPr>
        <p:spPr>
          <a:xfrm>
            <a:off x="2666975" y="2643188"/>
            <a:ext cx="8191557" cy="328612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BB672A5-5BAE-46CA-A956-0A74255F87A1}" type="datetime1">
              <a:rPr lang="ko-KR" altLang="en-US"/>
              <a:pPr lvl="0">
                <a:defRPr lang="ko-KR" altLang="en-US"/>
              </a:pPr>
              <a:t>2023-07-14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en-US" altLang="en-US"/>
              <a:pPr lvl="0"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75255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라인.png"/>
          <p:cNvPicPr>
            <a:picLocks noChangeAspect="1"/>
          </p:cNvPicPr>
          <p:nvPr/>
        </p:nvPicPr>
        <p:blipFill rotWithShape="1">
          <a:blip r:embed="rId2">
            <a:alphaModFix/>
            <a:lum contrast="20000"/>
          </a:blip>
          <a:stretch>
            <a:fillRect/>
          </a:stretch>
        </p:blipFill>
        <p:spPr>
          <a:xfrm rot="16200000" flipH="1" flipV="1">
            <a:off x="-936118" y="936173"/>
            <a:ext cx="5148943" cy="3276489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 rot="16200000">
            <a:off x="9109263" y="1124017"/>
            <a:ext cx="4500484" cy="1333477"/>
            <a:chOff x="4643516" y="1"/>
            <a:chExt cx="4500484" cy="1000108"/>
          </a:xfrm>
        </p:grpSpPr>
        <p:sp>
          <p:nvSpPr>
            <p:cNvPr id="8" name="자유형: 도형 7"/>
            <p:cNvSpPr/>
            <p:nvPr/>
          </p:nvSpPr>
          <p:spPr>
            <a:xfrm>
              <a:off x="4995103" y="210951"/>
              <a:ext cx="4148897" cy="789158"/>
            </a:xfrm>
            <a:custGeom>
              <a:avLst/>
              <a:gdLst/>
              <a:ahLst/>
              <a:cxnLst>
                <a:cxn ang="0">
                  <a:pos x="5760" y="0"/>
                </a:cxn>
                <a:cxn ang="0">
                  <a:pos x="5697" y="36"/>
                </a:cxn>
                <a:cxn ang="0">
                  <a:pos x="5614" y="76"/>
                </a:cxn>
                <a:cxn ang="0">
                  <a:pos x="5493" y="128"/>
                </a:cxn>
                <a:cxn ang="0">
                  <a:pos x="5331" y="190"/>
                </a:cxn>
                <a:cxn ang="0">
                  <a:pos x="5124" y="258"/>
                </a:cxn>
                <a:cxn ang="0">
                  <a:pos x="4870" y="332"/>
                </a:cxn>
                <a:cxn ang="0">
                  <a:pos x="4566" y="406"/>
                </a:cxn>
                <a:cxn ang="0">
                  <a:pos x="4210" y="479"/>
                </a:cxn>
                <a:cxn ang="0">
                  <a:pos x="3799" y="551"/>
                </a:cxn>
                <a:cxn ang="0">
                  <a:pos x="3452" y="600"/>
                </a:cxn>
                <a:cxn ang="0">
                  <a:pos x="3202" y="631"/>
                </a:cxn>
                <a:cxn ang="0">
                  <a:pos x="2937" y="660"/>
                </a:cxn>
                <a:cxn ang="0">
                  <a:pos x="2656" y="686"/>
                </a:cxn>
                <a:cxn ang="0">
                  <a:pos x="2358" y="709"/>
                </a:cxn>
                <a:cxn ang="0">
                  <a:pos x="2043" y="728"/>
                </a:cxn>
                <a:cxn ang="0">
                  <a:pos x="1711" y="744"/>
                </a:cxn>
                <a:cxn ang="0">
                  <a:pos x="1363" y="757"/>
                </a:cxn>
                <a:cxn ang="0">
                  <a:pos x="997" y="765"/>
                </a:cxn>
                <a:cxn ang="0">
                  <a:pos x="611" y="770"/>
                </a:cxn>
                <a:cxn ang="0">
                  <a:pos x="208" y="770"/>
                </a:cxn>
                <a:cxn ang="0">
                  <a:pos x="0" y="767"/>
                </a:cxn>
                <a:cxn ang="0">
                  <a:pos x="376" y="778"/>
                </a:cxn>
                <a:cxn ang="0">
                  <a:pos x="802" y="783"/>
                </a:cxn>
                <a:cxn ang="0">
                  <a:pos x="1151" y="783"/>
                </a:cxn>
                <a:cxn ang="0">
                  <a:pos x="1547" y="778"/>
                </a:cxn>
                <a:cxn ang="0">
                  <a:pos x="1974" y="765"/>
                </a:cxn>
                <a:cxn ang="0">
                  <a:pos x="2430" y="746"/>
                </a:cxn>
                <a:cxn ang="0">
                  <a:pos x="2901" y="715"/>
                </a:cxn>
                <a:cxn ang="0">
                  <a:pos x="3379" y="671"/>
                </a:cxn>
                <a:cxn ang="0">
                  <a:pos x="3739" y="631"/>
                </a:cxn>
                <a:cxn ang="0">
                  <a:pos x="3976" y="600"/>
                </a:cxn>
                <a:cxn ang="0">
                  <a:pos x="4210" y="564"/>
                </a:cxn>
                <a:cxn ang="0">
                  <a:pos x="4441" y="525"/>
                </a:cxn>
                <a:cxn ang="0">
                  <a:pos x="4666" y="481"/>
                </a:cxn>
                <a:cxn ang="0">
                  <a:pos x="4885" y="432"/>
                </a:cxn>
                <a:cxn ang="0">
                  <a:pos x="5095" y="379"/>
                </a:cxn>
                <a:cxn ang="0">
                  <a:pos x="5298" y="322"/>
                </a:cxn>
                <a:cxn ang="0">
                  <a:pos x="5490" y="258"/>
                </a:cxn>
                <a:cxn ang="0">
                  <a:pos x="5672" y="190"/>
                </a:cxn>
                <a:cxn ang="0">
                  <a:pos x="5760" y="0"/>
                </a:cxn>
              </a:cxnLst>
              <a:rect l="0" t="0" r="r" b="b"/>
              <a:pathLst>
                <a:path w="5760" h="785">
                  <a:moveTo>
                    <a:pt x="5760" y="0"/>
                  </a:moveTo>
                  <a:lnTo>
                    <a:pt x="5760" y="0"/>
                  </a:lnTo>
                  <a:lnTo>
                    <a:pt x="5745" y="10"/>
                  </a:lnTo>
                  <a:lnTo>
                    <a:pt x="5697" y="36"/>
                  </a:lnTo>
                  <a:lnTo>
                    <a:pt x="5661" y="54"/>
                  </a:lnTo>
                  <a:lnTo>
                    <a:pt x="5614" y="76"/>
                  </a:lnTo>
                  <a:lnTo>
                    <a:pt x="5558" y="101"/>
                  </a:lnTo>
                  <a:lnTo>
                    <a:pt x="5493" y="128"/>
                  </a:lnTo>
                  <a:lnTo>
                    <a:pt x="5417" y="158"/>
                  </a:lnTo>
                  <a:lnTo>
                    <a:pt x="5331" y="190"/>
                  </a:lnTo>
                  <a:lnTo>
                    <a:pt x="5233" y="223"/>
                  </a:lnTo>
                  <a:lnTo>
                    <a:pt x="5124" y="258"/>
                  </a:lnTo>
                  <a:lnTo>
                    <a:pt x="5002" y="294"/>
                  </a:lnTo>
                  <a:lnTo>
                    <a:pt x="4870" y="332"/>
                  </a:lnTo>
                  <a:lnTo>
                    <a:pt x="4726" y="369"/>
                  </a:lnTo>
                  <a:lnTo>
                    <a:pt x="4566" y="406"/>
                  </a:lnTo>
                  <a:lnTo>
                    <a:pt x="4396" y="444"/>
                  </a:lnTo>
                  <a:lnTo>
                    <a:pt x="4210" y="479"/>
                  </a:lnTo>
                  <a:lnTo>
                    <a:pt x="4012" y="515"/>
                  </a:lnTo>
                  <a:lnTo>
                    <a:pt x="3799" y="551"/>
                  </a:lnTo>
                  <a:lnTo>
                    <a:pt x="3571" y="583"/>
                  </a:lnTo>
                  <a:lnTo>
                    <a:pt x="3452" y="600"/>
                  </a:lnTo>
                  <a:lnTo>
                    <a:pt x="3329" y="616"/>
                  </a:lnTo>
                  <a:lnTo>
                    <a:pt x="3202" y="631"/>
                  </a:lnTo>
                  <a:lnTo>
                    <a:pt x="3072" y="645"/>
                  </a:lnTo>
                  <a:lnTo>
                    <a:pt x="2937" y="660"/>
                  </a:lnTo>
                  <a:lnTo>
                    <a:pt x="2799" y="673"/>
                  </a:lnTo>
                  <a:lnTo>
                    <a:pt x="2656" y="686"/>
                  </a:lnTo>
                  <a:lnTo>
                    <a:pt x="2508" y="697"/>
                  </a:lnTo>
                  <a:lnTo>
                    <a:pt x="2358" y="709"/>
                  </a:lnTo>
                  <a:lnTo>
                    <a:pt x="2202" y="718"/>
                  </a:lnTo>
                  <a:lnTo>
                    <a:pt x="2043" y="728"/>
                  </a:lnTo>
                  <a:lnTo>
                    <a:pt x="1880" y="736"/>
                  </a:lnTo>
                  <a:lnTo>
                    <a:pt x="1711" y="744"/>
                  </a:lnTo>
                  <a:lnTo>
                    <a:pt x="1540" y="751"/>
                  </a:lnTo>
                  <a:lnTo>
                    <a:pt x="1363" y="757"/>
                  </a:lnTo>
                  <a:lnTo>
                    <a:pt x="1182" y="762"/>
                  </a:lnTo>
                  <a:lnTo>
                    <a:pt x="997" y="765"/>
                  </a:lnTo>
                  <a:lnTo>
                    <a:pt x="807" y="769"/>
                  </a:lnTo>
                  <a:lnTo>
                    <a:pt x="611" y="770"/>
                  </a:lnTo>
                  <a:lnTo>
                    <a:pt x="413" y="770"/>
                  </a:lnTo>
                  <a:lnTo>
                    <a:pt x="208" y="770"/>
                  </a:lnTo>
                  <a:lnTo>
                    <a:pt x="0" y="767"/>
                  </a:lnTo>
                  <a:lnTo>
                    <a:pt x="0" y="767"/>
                  </a:lnTo>
                  <a:lnTo>
                    <a:pt x="174" y="774"/>
                  </a:lnTo>
                  <a:lnTo>
                    <a:pt x="376" y="778"/>
                  </a:lnTo>
                  <a:lnTo>
                    <a:pt x="646" y="783"/>
                  </a:lnTo>
                  <a:lnTo>
                    <a:pt x="802" y="783"/>
                  </a:lnTo>
                  <a:lnTo>
                    <a:pt x="971" y="785"/>
                  </a:lnTo>
                  <a:lnTo>
                    <a:pt x="1151" y="783"/>
                  </a:lnTo>
                  <a:lnTo>
                    <a:pt x="1345" y="782"/>
                  </a:lnTo>
                  <a:lnTo>
                    <a:pt x="1547" y="778"/>
                  </a:lnTo>
                  <a:lnTo>
                    <a:pt x="1756" y="774"/>
                  </a:lnTo>
                  <a:lnTo>
                    <a:pt x="1974" y="765"/>
                  </a:lnTo>
                  <a:lnTo>
                    <a:pt x="2200" y="757"/>
                  </a:lnTo>
                  <a:lnTo>
                    <a:pt x="2430" y="746"/>
                  </a:lnTo>
                  <a:lnTo>
                    <a:pt x="2664" y="731"/>
                  </a:lnTo>
                  <a:lnTo>
                    <a:pt x="2901" y="715"/>
                  </a:lnTo>
                  <a:lnTo>
                    <a:pt x="3140" y="696"/>
                  </a:lnTo>
                  <a:lnTo>
                    <a:pt x="3379" y="671"/>
                  </a:lnTo>
                  <a:lnTo>
                    <a:pt x="3620" y="645"/>
                  </a:lnTo>
                  <a:lnTo>
                    <a:pt x="3739" y="631"/>
                  </a:lnTo>
                  <a:lnTo>
                    <a:pt x="3857" y="616"/>
                  </a:lnTo>
                  <a:lnTo>
                    <a:pt x="3976" y="600"/>
                  </a:lnTo>
                  <a:lnTo>
                    <a:pt x="4095" y="582"/>
                  </a:lnTo>
                  <a:lnTo>
                    <a:pt x="4210" y="564"/>
                  </a:lnTo>
                  <a:lnTo>
                    <a:pt x="4326" y="544"/>
                  </a:lnTo>
                  <a:lnTo>
                    <a:pt x="4441" y="525"/>
                  </a:lnTo>
                  <a:lnTo>
                    <a:pt x="4553" y="504"/>
                  </a:lnTo>
                  <a:lnTo>
                    <a:pt x="4666" y="481"/>
                  </a:lnTo>
                  <a:lnTo>
                    <a:pt x="4776" y="457"/>
                  </a:lnTo>
                  <a:lnTo>
                    <a:pt x="4885" y="432"/>
                  </a:lnTo>
                  <a:lnTo>
                    <a:pt x="4991" y="406"/>
                  </a:lnTo>
                  <a:lnTo>
                    <a:pt x="5095" y="379"/>
                  </a:lnTo>
                  <a:lnTo>
                    <a:pt x="5197" y="351"/>
                  </a:lnTo>
                  <a:lnTo>
                    <a:pt x="5298" y="322"/>
                  </a:lnTo>
                  <a:lnTo>
                    <a:pt x="5396" y="291"/>
                  </a:lnTo>
                  <a:lnTo>
                    <a:pt x="5490" y="258"/>
                  </a:lnTo>
                  <a:lnTo>
                    <a:pt x="5583" y="224"/>
                  </a:lnTo>
                  <a:lnTo>
                    <a:pt x="5672" y="190"/>
                  </a:lnTo>
                  <a:lnTo>
                    <a:pt x="5760" y="153"/>
                  </a:lnTo>
                  <a:lnTo>
                    <a:pt x="5760" y="0"/>
                  </a:lnTo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  <a:alpha val="42000"/>
                  </a:schemeClr>
                </a:gs>
                <a:gs pos="19000">
                  <a:schemeClr val="bg2">
                    <a:alpha val="70000"/>
                  </a:schemeClr>
                </a:gs>
                <a:gs pos="50000">
                  <a:schemeClr val="bg2">
                    <a:lumMod val="60000"/>
                    <a:lumOff val="40000"/>
                    <a:alpha val="29000"/>
                  </a:schemeClr>
                </a:gs>
                <a:gs pos="72000">
                  <a:schemeClr val="bg2">
                    <a:lumMod val="60000"/>
                    <a:lumOff val="40000"/>
                    <a:alpha val="0"/>
                  </a:schemeClr>
                </a:gs>
                <a:gs pos="89000">
                  <a:schemeClr val="bg2">
                    <a:lumMod val="40000"/>
                    <a:lumOff val="60000"/>
                    <a:alpha val="0"/>
                  </a:schemeClr>
                </a:gs>
                <a:gs pos="100000">
                  <a:schemeClr val="bg2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</p:spPr>
          <p:txBody>
            <a:bodyPr anchor="ctr"/>
            <a:lstStyle/>
            <a:p>
              <a:pPr lvl="0"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자유형: 도형 8"/>
            <p:cNvSpPr/>
            <p:nvPr/>
          </p:nvSpPr>
          <p:spPr>
            <a:xfrm>
              <a:off x="4643516" y="1"/>
              <a:ext cx="4324698" cy="949316"/>
            </a:xfrm>
            <a:custGeom>
              <a:avLst/>
              <a:gdLst/>
              <a:ahLst/>
              <a:cxnLst>
                <a:cxn ang="0">
                  <a:pos x="0" y="588"/>
                </a:cxn>
                <a:cxn ang="0">
                  <a:pos x="371" y="599"/>
                </a:cxn>
                <a:cxn ang="0">
                  <a:pos x="959" y="606"/>
                </a:cxn>
                <a:cxn ang="0">
                  <a:pos x="1329" y="603"/>
                </a:cxn>
                <a:cxn ang="0">
                  <a:pos x="1736" y="594"/>
                </a:cxn>
                <a:cxn ang="0">
                  <a:pos x="2177" y="580"/>
                </a:cxn>
                <a:cxn ang="0">
                  <a:pos x="2637" y="555"/>
                </a:cxn>
                <a:cxn ang="0">
                  <a:pos x="3113" y="520"/>
                </a:cxn>
                <a:cxn ang="0">
                  <a:pos x="3593" y="474"/>
                </a:cxn>
                <a:cxn ang="0">
                  <a:pos x="3949" y="429"/>
                </a:cxn>
                <a:cxn ang="0">
                  <a:pos x="4185" y="396"/>
                </a:cxn>
                <a:cxn ang="0">
                  <a:pos x="4418" y="358"/>
                </a:cxn>
                <a:cxn ang="0">
                  <a:pos x="4644" y="315"/>
                </a:cxn>
                <a:cxn ang="0">
                  <a:pos x="4865" y="269"/>
                </a:cxn>
                <a:cxn ang="0">
                  <a:pos x="5080" y="218"/>
                </a:cxn>
                <a:cxn ang="0">
                  <a:pos x="5286" y="162"/>
                </a:cxn>
                <a:cxn ang="0">
                  <a:pos x="5483" y="101"/>
                </a:cxn>
                <a:cxn ang="0">
                  <a:pos x="5671" y="35"/>
                </a:cxn>
                <a:cxn ang="0">
                  <a:pos x="5413" y="0"/>
                </a:cxn>
                <a:cxn ang="0">
                  <a:pos x="5347" y="23"/>
                </a:cxn>
                <a:cxn ang="0">
                  <a:pos x="5197" y="73"/>
                </a:cxn>
                <a:cxn ang="0">
                  <a:pos x="5024" y="122"/>
                </a:cxn>
                <a:cxn ang="0">
                  <a:pos x="4829" y="175"/>
                </a:cxn>
                <a:cxn ang="0">
                  <a:pos x="4608" y="226"/>
                </a:cxn>
                <a:cxn ang="0">
                  <a:pos x="4362" y="279"/>
                </a:cxn>
                <a:cxn ang="0">
                  <a:pos x="4090" y="329"/>
                </a:cxn>
                <a:cxn ang="0">
                  <a:pos x="3791" y="378"/>
                </a:cxn>
                <a:cxn ang="0">
                  <a:pos x="3463" y="423"/>
                </a:cxn>
                <a:cxn ang="0">
                  <a:pos x="3104" y="466"/>
                </a:cxn>
                <a:cxn ang="0">
                  <a:pos x="2717" y="502"/>
                </a:cxn>
                <a:cxn ang="0">
                  <a:pos x="2297" y="535"/>
                </a:cxn>
                <a:cxn ang="0">
                  <a:pos x="1847" y="560"/>
                </a:cxn>
                <a:cxn ang="0">
                  <a:pos x="1363" y="578"/>
                </a:cxn>
                <a:cxn ang="0">
                  <a:pos x="845" y="589"/>
                </a:cxn>
                <a:cxn ang="0">
                  <a:pos x="290" y="591"/>
                </a:cxn>
                <a:cxn ang="0">
                  <a:pos x="0" y="588"/>
                </a:cxn>
              </a:cxnLst>
              <a:rect l="0" t="0" r="r" b="b"/>
              <a:pathLst>
                <a:path w="5760" h="606">
                  <a:moveTo>
                    <a:pt x="0" y="588"/>
                  </a:moveTo>
                  <a:lnTo>
                    <a:pt x="0" y="588"/>
                  </a:lnTo>
                  <a:lnTo>
                    <a:pt x="172" y="594"/>
                  </a:lnTo>
                  <a:lnTo>
                    <a:pt x="371" y="599"/>
                  </a:lnTo>
                  <a:lnTo>
                    <a:pt x="637" y="604"/>
                  </a:lnTo>
                  <a:lnTo>
                    <a:pt x="959" y="606"/>
                  </a:lnTo>
                  <a:lnTo>
                    <a:pt x="1137" y="604"/>
                  </a:lnTo>
                  <a:lnTo>
                    <a:pt x="1329" y="603"/>
                  </a:lnTo>
                  <a:lnTo>
                    <a:pt x="1528" y="599"/>
                  </a:lnTo>
                  <a:lnTo>
                    <a:pt x="1736" y="594"/>
                  </a:lnTo>
                  <a:lnTo>
                    <a:pt x="1954" y="588"/>
                  </a:lnTo>
                  <a:lnTo>
                    <a:pt x="2177" y="580"/>
                  </a:lnTo>
                  <a:lnTo>
                    <a:pt x="2405" y="568"/>
                  </a:lnTo>
                  <a:lnTo>
                    <a:pt x="2637" y="555"/>
                  </a:lnTo>
                  <a:lnTo>
                    <a:pt x="2875" y="540"/>
                  </a:lnTo>
                  <a:lnTo>
                    <a:pt x="3113" y="520"/>
                  </a:lnTo>
                  <a:lnTo>
                    <a:pt x="3352" y="499"/>
                  </a:lnTo>
                  <a:lnTo>
                    <a:pt x="3593" y="474"/>
                  </a:lnTo>
                  <a:lnTo>
                    <a:pt x="3831" y="446"/>
                  </a:lnTo>
                  <a:lnTo>
                    <a:pt x="3949" y="429"/>
                  </a:lnTo>
                  <a:lnTo>
                    <a:pt x="4068" y="413"/>
                  </a:lnTo>
                  <a:lnTo>
                    <a:pt x="4185" y="396"/>
                  </a:lnTo>
                  <a:lnTo>
                    <a:pt x="4303" y="376"/>
                  </a:lnTo>
                  <a:lnTo>
                    <a:pt x="4418" y="358"/>
                  </a:lnTo>
                  <a:lnTo>
                    <a:pt x="4532" y="337"/>
                  </a:lnTo>
                  <a:lnTo>
                    <a:pt x="4644" y="315"/>
                  </a:lnTo>
                  <a:lnTo>
                    <a:pt x="4757" y="292"/>
                  </a:lnTo>
                  <a:lnTo>
                    <a:pt x="4865" y="269"/>
                  </a:lnTo>
                  <a:lnTo>
                    <a:pt x="4974" y="244"/>
                  </a:lnTo>
                  <a:lnTo>
                    <a:pt x="5080" y="218"/>
                  </a:lnTo>
                  <a:lnTo>
                    <a:pt x="5184" y="190"/>
                  </a:lnTo>
                  <a:lnTo>
                    <a:pt x="5286" y="162"/>
                  </a:lnTo>
                  <a:lnTo>
                    <a:pt x="5385" y="132"/>
                  </a:lnTo>
                  <a:lnTo>
                    <a:pt x="5483" y="101"/>
                  </a:lnTo>
                  <a:lnTo>
                    <a:pt x="5578" y="69"/>
                  </a:lnTo>
                  <a:lnTo>
                    <a:pt x="5671" y="35"/>
                  </a:lnTo>
                  <a:lnTo>
                    <a:pt x="5760" y="0"/>
                  </a:lnTo>
                  <a:lnTo>
                    <a:pt x="5413" y="0"/>
                  </a:lnTo>
                  <a:lnTo>
                    <a:pt x="5413" y="0"/>
                  </a:lnTo>
                  <a:lnTo>
                    <a:pt x="5347" y="23"/>
                  </a:lnTo>
                  <a:lnTo>
                    <a:pt x="5275" y="48"/>
                  </a:lnTo>
                  <a:lnTo>
                    <a:pt x="5197" y="73"/>
                  </a:lnTo>
                  <a:lnTo>
                    <a:pt x="5113" y="97"/>
                  </a:lnTo>
                  <a:lnTo>
                    <a:pt x="5024" y="122"/>
                  </a:lnTo>
                  <a:lnTo>
                    <a:pt x="4930" y="149"/>
                  </a:lnTo>
                  <a:lnTo>
                    <a:pt x="4829" y="175"/>
                  </a:lnTo>
                  <a:lnTo>
                    <a:pt x="4722" y="200"/>
                  </a:lnTo>
                  <a:lnTo>
                    <a:pt x="4608" y="226"/>
                  </a:lnTo>
                  <a:lnTo>
                    <a:pt x="4489" y="253"/>
                  </a:lnTo>
                  <a:lnTo>
                    <a:pt x="4362" y="279"/>
                  </a:lnTo>
                  <a:lnTo>
                    <a:pt x="4230" y="304"/>
                  </a:lnTo>
                  <a:lnTo>
                    <a:pt x="4090" y="329"/>
                  </a:lnTo>
                  <a:lnTo>
                    <a:pt x="3943" y="353"/>
                  </a:lnTo>
                  <a:lnTo>
                    <a:pt x="3791" y="378"/>
                  </a:lnTo>
                  <a:lnTo>
                    <a:pt x="3629" y="401"/>
                  </a:lnTo>
                  <a:lnTo>
                    <a:pt x="3463" y="423"/>
                  </a:lnTo>
                  <a:lnTo>
                    <a:pt x="3288" y="444"/>
                  </a:lnTo>
                  <a:lnTo>
                    <a:pt x="3104" y="466"/>
                  </a:lnTo>
                  <a:lnTo>
                    <a:pt x="2915" y="484"/>
                  </a:lnTo>
                  <a:lnTo>
                    <a:pt x="2717" y="502"/>
                  </a:lnTo>
                  <a:lnTo>
                    <a:pt x="2512" y="518"/>
                  </a:lnTo>
                  <a:lnTo>
                    <a:pt x="2297" y="535"/>
                  </a:lnTo>
                  <a:lnTo>
                    <a:pt x="2076" y="548"/>
                  </a:lnTo>
                  <a:lnTo>
                    <a:pt x="1847" y="560"/>
                  </a:lnTo>
                  <a:lnTo>
                    <a:pt x="1609" y="570"/>
                  </a:lnTo>
                  <a:lnTo>
                    <a:pt x="1363" y="578"/>
                  </a:lnTo>
                  <a:lnTo>
                    <a:pt x="1107" y="585"/>
                  </a:lnTo>
                  <a:lnTo>
                    <a:pt x="845" y="589"/>
                  </a:lnTo>
                  <a:lnTo>
                    <a:pt x="573" y="591"/>
                  </a:lnTo>
                  <a:lnTo>
                    <a:pt x="290" y="591"/>
                  </a:lnTo>
                  <a:lnTo>
                    <a:pt x="0" y="588"/>
                  </a:lnTo>
                  <a:lnTo>
                    <a:pt x="0" y="588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19000">
                  <a:schemeClr val="bg1">
                    <a:lumMod val="85000"/>
                  </a:schemeClr>
                </a:gs>
                <a:gs pos="50000">
                  <a:schemeClr val="bg1">
                    <a:lumMod val="85000"/>
                    <a:alpha val="46000"/>
                  </a:schemeClr>
                </a:gs>
                <a:gs pos="72000">
                  <a:schemeClr val="bg1">
                    <a:lumMod val="85000"/>
                    <a:alpha val="45000"/>
                  </a:schemeClr>
                </a:gs>
                <a:gs pos="89000">
                  <a:schemeClr val="bg1">
                    <a:lumMod val="75000"/>
                    <a:alpha val="12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  <a:effectLst>
              <a:innerShdw blurRad="63500" dist="50800" dir="5400000">
                <a:schemeClr val="bg1">
                  <a:lumMod val="95000"/>
                  <a:alpha val="50000"/>
                </a:schemeClr>
              </a:innerShdw>
            </a:effectLst>
          </p:spPr>
          <p:txBody>
            <a:bodyPr anchor="ctr"/>
            <a:lstStyle/>
            <a:p>
              <a:pPr lvl="0"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563098" y="274638"/>
            <a:ext cx="20192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04BE92F-BAFE-4705-AE57-F7ACE4712A3E}" type="datetime1">
              <a:rPr lang="ko-KR" altLang="en-US"/>
              <a:pPr lvl="0">
                <a:defRPr lang="ko-KR" altLang="en-US"/>
              </a:pPr>
              <a:t>2023-07-14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en-US" altLang="en-US"/>
              <a:pPr lvl="0"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145858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6FDB3C7-5054-4286-85C3-4F59C1C046CC}" type="datetime1">
              <a:rPr lang="ko-KR" altLang="en-US"/>
              <a:pPr lvl="0">
                <a:defRPr lang="ko-KR" altLang="en-US"/>
              </a:pPr>
              <a:t>2023-07-14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06942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3810B068-B361-4947-BC31-3FFBE4975B8E}" type="datetime1">
              <a:rPr lang="ko-KR" altLang="en-US"/>
              <a:pPr lvl="0">
                <a:defRPr lang="ko-KR" altLang="en-US"/>
              </a:pPr>
              <a:t>2023-07-14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3560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380959" y="4013206"/>
            <a:ext cx="6855374" cy="2555234"/>
            <a:chOff x="380959" y="4013206"/>
            <a:chExt cx="9048784" cy="2555234"/>
          </a:xfrm>
        </p:grpSpPr>
        <p:sp>
          <p:nvSpPr>
            <p:cNvPr id="8" name="자유형: 도형 7"/>
            <p:cNvSpPr/>
            <p:nvPr/>
          </p:nvSpPr>
          <p:spPr>
            <a:xfrm>
              <a:off x="2168966" y="4019335"/>
              <a:ext cx="7260777" cy="2410050"/>
            </a:xfrm>
            <a:custGeom>
              <a:avLst/>
              <a:gdLst/>
              <a:ahLst/>
              <a:cxnLst>
                <a:cxn ang="0">
                  <a:pos x="2756" y="8"/>
                </a:cxn>
                <a:cxn ang="0">
                  <a:pos x="2212" y="48"/>
                </a:cxn>
                <a:cxn ang="0">
                  <a:pos x="1574" y="118"/>
                </a:cxn>
                <a:cxn ang="0">
                  <a:pos x="1172" y="176"/>
                </a:cxn>
                <a:cxn ang="0">
                  <a:pos x="786" y="248"/>
                </a:cxn>
                <a:cxn ang="0">
                  <a:pos x="450" y="334"/>
                </a:cxn>
                <a:cxn ang="0">
                  <a:pos x="266" y="402"/>
                </a:cxn>
                <a:cxn ang="0">
                  <a:pos x="154" y="456"/>
                </a:cxn>
                <a:cxn ang="0">
                  <a:pos x="72" y="516"/>
                </a:cxn>
                <a:cxn ang="0">
                  <a:pos x="18" y="580"/>
                </a:cxn>
                <a:cxn ang="0">
                  <a:pos x="0" y="648"/>
                </a:cxn>
                <a:cxn ang="0">
                  <a:pos x="8" y="704"/>
                </a:cxn>
                <a:cxn ang="0">
                  <a:pos x="50" y="784"/>
                </a:cxn>
                <a:cxn ang="0">
                  <a:pos x="126" y="856"/>
                </a:cxn>
                <a:cxn ang="0">
                  <a:pos x="232" y="922"/>
                </a:cxn>
                <a:cxn ang="0">
                  <a:pos x="368" y="984"/>
                </a:cxn>
                <a:cxn ang="0">
                  <a:pos x="528" y="1038"/>
                </a:cxn>
                <a:cxn ang="0">
                  <a:pos x="712" y="1088"/>
                </a:cxn>
                <a:cxn ang="0">
                  <a:pos x="1136" y="1168"/>
                </a:cxn>
                <a:cxn ang="0">
                  <a:pos x="1620" y="1228"/>
                </a:cxn>
                <a:cxn ang="0">
                  <a:pos x="2144" y="1270"/>
                </a:cxn>
                <a:cxn ang="0">
                  <a:pos x="2684" y="1290"/>
                </a:cxn>
                <a:cxn ang="0">
                  <a:pos x="3222" y="1294"/>
                </a:cxn>
                <a:cxn ang="0">
                  <a:pos x="3734" y="1282"/>
                </a:cxn>
                <a:cxn ang="0">
                  <a:pos x="4202" y="1252"/>
                </a:cxn>
                <a:cxn ang="0">
                  <a:pos x="4180" y="1238"/>
                </a:cxn>
                <a:cxn ang="0">
                  <a:pos x="3458" y="1216"/>
                </a:cxn>
                <a:cxn ang="0">
                  <a:pos x="2792" y="1180"/>
                </a:cxn>
                <a:cxn ang="0">
                  <a:pos x="2258" y="1136"/>
                </a:cxn>
                <a:cxn ang="0">
                  <a:pos x="1736" y="1078"/>
                </a:cxn>
                <a:cxn ang="0">
                  <a:pos x="1264" y="998"/>
                </a:cxn>
                <a:cxn ang="0">
                  <a:pos x="1058" y="950"/>
                </a:cxn>
                <a:cxn ang="0">
                  <a:pos x="880" y="896"/>
                </a:cxn>
                <a:cxn ang="0">
                  <a:pos x="734" y="836"/>
                </a:cxn>
                <a:cxn ang="0">
                  <a:pos x="622" y="770"/>
                </a:cxn>
                <a:cxn ang="0">
                  <a:pos x="552" y="696"/>
                </a:cxn>
                <a:cxn ang="0">
                  <a:pos x="534" y="658"/>
                </a:cxn>
                <a:cxn ang="0">
                  <a:pos x="528" y="616"/>
                </a:cxn>
                <a:cxn ang="0">
                  <a:pos x="532" y="578"/>
                </a:cxn>
                <a:cxn ang="0">
                  <a:pos x="552" y="526"/>
                </a:cxn>
                <a:cxn ang="0">
                  <a:pos x="590" y="476"/>
                </a:cxn>
                <a:cxn ang="0">
                  <a:pos x="642" y="432"/>
                </a:cxn>
                <a:cxn ang="0">
                  <a:pos x="762" y="366"/>
                </a:cxn>
                <a:cxn ang="0">
                  <a:pos x="950" y="298"/>
                </a:cxn>
                <a:cxn ang="0">
                  <a:pos x="1178" y="242"/>
                </a:cxn>
                <a:cxn ang="0">
                  <a:pos x="1528" y="180"/>
                </a:cxn>
                <a:cxn ang="0">
                  <a:pos x="2110" y="102"/>
                </a:cxn>
                <a:cxn ang="0">
                  <a:pos x="2880" y="0"/>
                </a:cxn>
              </a:cxnLst>
              <a:rect l="0" t="0" r="r" b="b"/>
              <a:pathLst>
                <a:path w="4344" h="1294">
                  <a:moveTo>
                    <a:pt x="2880" y="0"/>
                  </a:moveTo>
                  <a:lnTo>
                    <a:pt x="2880" y="0"/>
                  </a:lnTo>
                  <a:lnTo>
                    <a:pt x="2756" y="8"/>
                  </a:lnTo>
                  <a:lnTo>
                    <a:pt x="2614" y="16"/>
                  </a:lnTo>
                  <a:lnTo>
                    <a:pt x="2430" y="30"/>
                  </a:lnTo>
                  <a:lnTo>
                    <a:pt x="2212" y="48"/>
                  </a:lnTo>
                  <a:lnTo>
                    <a:pt x="1968" y="72"/>
                  </a:lnTo>
                  <a:lnTo>
                    <a:pt x="1708" y="100"/>
                  </a:lnTo>
                  <a:lnTo>
                    <a:pt x="1574" y="118"/>
                  </a:lnTo>
                  <a:lnTo>
                    <a:pt x="1440" y="134"/>
                  </a:lnTo>
                  <a:lnTo>
                    <a:pt x="1306" y="154"/>
                  </a:lnTo>
                  <a:lnTo>
                    <a:pt x="1172" y="176"/>
                  </a:lnTo>
                  <a:lnTo>
                    <a:pt x="1040" y="198"/>
                  </a:lnTo>
                  <a:lnTo>
                    <a:pt x="912" y="222"/>
                  </a:lnTo>
                  <a:lnTo>
                    <a:pt x="786" y="248"/>
                  </a:lnTo>
                  <a:lnTo>
                    <a:pt x="668" y="274"/>
                  </a:lnTo>
                  <a:lnTo>
                    <a:pt x="556" y="304"/>
                  </a:lnTo>
                  <a:lnTo>
                    <a:pt x="450" y="334"/>
                  </a:lnTo>
                  <a:lnTo>
                    <a:pt x="354" y="366"/>
                  </a:lnTo>
                  <a:lnTo>
                    <a:pt x="308" y="384"/>
                  </a:lnTo>
                  <a:lnTo>
                    <a:pt x="266" y="402"/>
                  </a:lnTo>
                  <a:lnTo>
                    <a:pt x="226" y="418"/>
                  </a:lnTo>
                  <a:lnTo>
                    <a:pt x="188" y="438"/>
                  </a:lnTo>
                  <a:lnTo>
                    <a:pt x="154" y="456"/>
                  </a:lnTo>
                  <a:lnTo>
                    <a:pt x="124" y="476"/>
                  </a:lnTo>
                  <a:lnTo>
                    <a:pt x="96" y="496"/>
                  </a:lnTo>
                  <a:lnTo>
                    <a:pt x="72" y="516"/>
                  </a:lnTo>
                  <a:lnTo>
                    <a:pt x="50" y="536"/>
                  </a:lnTo>
                  <a:lnTo>
                    <a:pt x="32" y="558"/>
                  </a:lnTo>
                  <a:lnTo>
                    <a:pt x="18" y="580"/>
                  </a:lnTo>
                  <a:lnTo>
                    <a:pt x="8" y="602"/>
                  </a:lnTo>
                  <a:lnTo>
                    <a:pt x="2" y="624"/>
                  </a:lnTo>
                  <a:lnTo>
                    <a:pt x="0" y="648"/>
                  </a:lnTo>
                  <a:lnTo>
                    <a:pt x="0" y="648"/>
                  </a:lnTo>
                  <a:lnTo>
                    <a:pt x="2" y="676"/>
                  </a:lnTo>
                  <a:lnTo>
                    <a:pt x="8" y="704"/>
                  </a:lnTo>
                  <a:lnTo>
                    <a:pt x="18" y="732"/>
                  </a:lnTo>
                  <a:lnTo>
                    <a:pt x="32" y="758"/>
                  </a:lnTo>
                  <a:lnTo>
                    <a:pt x="50" y="784"/>
                  </a:lnTo>
                  <a:lnTo>
                    <a:pt x="72" y="808"/>
                  </a:lnTo>
                  <a:lnTo>
                    <a:pt x="98" y="832"/>
                  </a:lnTo>
                  <a:lnTo>
                    <a:pt x="126" y="856"/>
                  </a:lnTo>
                  <a:lnTo>
                    <a:pt x="158" y="880"/>
                  </a:lnTo>
                  <a:lnTo>
                    <a:pt x="194" y="902"/>
                  </a:lnTo>
                  <a:lnTo>
                    <a:pt x="232" y="922"/>
                  </a:lnTo>
                  <a:lnTo>
                    <a:pt x="274" y="944"/>
                  </a:lnTo>
                  <a:lnTo>
                    <a:pt x="320" y="964"/>
                  </a:lnTo>
                  <a:lnTo>
                    <a:pt x="368" y="984"/>
                  </a:lnTo>
                  <a:lnTo>
                    <a:pt x="418" y="1002"/>
                  </a:lnTo>
                  <a:lnTo>
                    <a:pt x="472" y="1020"/>
                  </a:lnTo>
                  <a:lnTo>
                    <a:pt x="528" y="1038"/>
                  </a:lnTo>
                  <a:lnTo>
                    <a:pt x="586" y="1056"/>
                  </a:lnTo>
                  <a:lnTo>
                    <a:pt x="648" y="1072"/>
                  </a:lnTo>
                  <a:lnTo>
                    <a:pt x="712" y="1088"/>
                  </a:lnTo>
                  <a:lnTo>
                    <a:pt x="844" y="1116"/>
                  </a:lnTo>
                  <a:lnTo>
                    <a:pt x="986" y="1144"/>
                  </a:lnTo>
                  <a:lnTo>
                    <a:pt x="1136" y="1168"/>
                  </a:lnTo>
                  <a:lnTo>
                    <a:pt x="1292" y="1192"/>
                  </a:lnTo>
                  <a:lnTo>
                    <a:pt x="1454" y="1212"/>
                  </a:lnTo>
                  <a:lnTo>
                    <a:pt x="1620" y="1228"/>
                  </a:lnTo>
                  <a:lnTo>
                    <a:pt x="1792" y="1244"/>
                  </a:lnTo>
                  <a:lnTo>
                    <a:pt x="1966" y="1258"/>
                  </a:lnTo>
                  <a:lnTo>
                    <a:pt x="2144" y="1270"/>
                  </a:lnTo>
                  <a:lnTo>
                    <a:pt x="2322" y="1278"/>
                  </a:lnTo>
                  <a:lnTo>
                    <a:pt x="2504" y="1286"/>
                  </a:lnTo>
                  <a:lnTo>
                    <a:pt x="2684" y="1290"/>
                  </a:lnTo>
                  <a:lnTo>
                    <a:pt x="2864" y="1294"/>
                  </a:lnTo>
                  <a:lnTo>
                    <a:pt x="3044" y="1294"/>
                  </a:lnTo>
                  <a:lnTo>
                    <a:pt x="3222" y="1294"/>
                  </a:lnTo>
                  <a:lnTo>
                    <a:pt x="3396" y="1292"/>
                  </a:lnTo>
                  <a:lnTo>
                    <a:pt x="3568" y="1288"/>
                  </a:lnTo>
                  <a:lnTo>
                    <a:pt x="3734" y="1282"/>
                  </a:lnTo>
                  <a:lnTo>
                    <a:pt x="3896" y="1274"/>
                  </a:lnTo>
                  <a:lnTo>
                    <a:pt x="4052" y="1264"/>
                  </a:lnTo>
                  <a:lnTo>
                    <a:pt x="4202" y="1252"/>
                  </a:lnTo>
                  <a:lnTo>
                    <a:pt x="4344" y="1240"/>
                  </a:lnTo>
                  <a:lnTo>
                    <a:pt x="4344" y="1240"/>
                  </a:lnTo>
                  <a:lnTo>
                    <a:pt x="4180" y="1238"/>
                  </a:lnTo>
                  <a:lnTo>
                    <a:pt x="3992" y="1234"/>
                  </a:lnTo>
                  <a:lnTo>
                    <a:pt x="3748" y="1226"/>
                  </a:lnTo>
                  <a:lnTo>
                    <a:pt x="3458" y="1216"/>
                  </a:lnTo>
                  <a:lnTo>
                    <a:pt x="3136" y="1200"/>
                  </a:lnTo>
                  <a:lnTo>
                    <a:pt x="2966" y="1192"/>
                  </a:lnTo>
                  <a:lnTo>
                    <a:pt x="2792" y="1180"/>
                  </a:lnTo>
                  <a:lnTo>
                    <a:pt x="2614" y="1168"/>
                  </a:lnTo>
                  <a:lnTo>
                    <a:pt x="2436" y="1152"/>
                  </a:lnTo>
                  <a:lnTo>
                    <a:pt x="2258" y="1136"/>
                  </a:lnTo>
                  <a:lnTo>
                    <a:pt x="2080" y="1118"/>
                  </a:lnTo>
                  <a:lnTo>
                    <a:pt x="1906" y="1100"/>
                  </a:lnTo>
                  <a:lnTo>
                    <a:pt x="1736" y="1078"/>
                  </a:lnTo>
                  <a:lnTo>
                    <a:pt x="1570" y="1052"/>
                  </a:lnTo>
                  <a:lnTo>
                    <a:pt x="1414" y="1026"/>
                  </a:lnTo>
                  <a:lnTo>
                    <a:pt x="1264" y="998"/>
                  </a:lnTo>
                  <a:lnTo>
                    <a:pt x="1192" y="982"/>
                  </a:lnTo>
                  <a:lnTo>
                    <a:pt x="1124" y="966"/>
                  </a:lnTo>
                  <a:lnTo>
                    <a:pt x="1058" y="950"/>
                  </a:lnTo>
                  <a:lnTo>
                    <a:pt x="996" y="932"/>
                  </a:lnTo>
                  <a:lnTo>
                    <a:pt x="936" y="914"/>
                  </a:lnTo>
                  <a:lnTo>
                    <a:pt x="880" y="896"/>
                  </a:lnTo>
                  <a:lnTo>
                    <a:pt x="828" y="878"/>
                  </a:lnTo>
                  <a:lnTo>
                    <a:pt x="778" y="858"/>
                  </a:lnTo>
                  <a:lnTo>
                    <a:pt x="734" y="836"/>
                  </a:lnTo>
                  <a:lnTo>
                    <a:pt x="692" y="816"/>
                  </a:lnTo>
                  <a:lnTo>
                    <a:pt x="654" y="792"/>
                  </a:lnTo>
                  <a:lnTo>
                    <a:pt x="622" y="770"/>
                  </a:lnTo>
                  <a:lnTo>
                    <a:pt x="594" y="746"/>
                  </a:lnTo>
                  <a:lnTo>
                    <a:pt x="570" y="722"/>
                  </a:lnTo>
                  <a:lnTo>
                    <a:pt x="552" y="696"/>
                  </a:lnTo>
                  <a:lnTo>
                    <a:pt x="546" y="684"/>
                  </a:lnTo>
                  <a:lnTo>
                    <a:pt x="538" y="670"/>
                  </a:lnTo>
                  <a:lnTo>
                    <a:pt x="534" y="658"/>
                  </a:lnTo>
                  <a:lnTo>
                    <a:pt x="530" y="644"/>
                  </a:lnTo>
                  <a:lnTo>
                    <a:pt x="528" y="630"/>
                  </a:lnTo>
                  <a:lnTo>
                    <a:pt x="528" y="616"/>
                  </a:lnTo>
                  <a:lnTo>
                    <a:pt x="528" y="616"/>
                  </a:lnTo>
                  <a:lnTo>
                    <a:pt x="530" y="596"/>
                  </a:lnTo>
                  <a:lnTo>
                    <a:pt x="532" y="578"/>
                  </a:lnTo>
                  <a:lnTo>
                    <a:pt x="538" y="560"/>
                  </a:lnTo>
                  <a:lnTo>
                    <a:pt x="544" y="542"/>
                  </a:lnTo>
                  <a:lnTo>
                    <a:pt x="552" y="526"/>
                  </a:lnTo>
                  <a:lnTo>
                    <a:pt x="564" y="508"/>
                  </a:lnTo>
                  <a:lnTo>
                    <a:pt x="576" y="492"/>
                  </a:lnTo>
                  <a:lnTo>
                    <a:pt x="590" y="476"/>
                  </a:lnTo>
                  <a:lnTo>
                    <a:pt x="606" y="462"/>
                  </a:lnTo>
                  <a:lnTo>
                    <a:pt x="624" y="446"/>
                  </a:lnTo>
                  <a:lnTo>
                    <a:pt x="642" y="432"/>
                  </a:lnTo>
                  <a:lnTo>
                    <a:pt x="664" y="418"/>
                  </a:lnTo>
                  <a:lnTo>
                    <a:pt x="710" y="390"/>
                  </a:lnTo>
                  <a:lnTo>
                    <a:pt x="762" y="366"/>
                  </a:lnTo>
                  <a:lnTo>
                    <a:pt x="820" y="342"/>
                  </a:lnTo>
                  <a:lnTo>
                    <a:pt x="882" y="320"/>
                  </a:lnTo>
                  <a:lnTo>
                    <a:pt x="950" y="298"/>
                  </a:lnTo>
                  <a:lnTo>
                    <a:pt x="1022" y="278"/>
                  </a:lnTo>
                  <a:lnTo>
                    <a:pt x="1098" y="260"/>
                  </a:lnTo>
                  <a:lnTo>
                    <a:pt x="1178" y="242"/>
                  </a:lnTo>
                  <a:lnTo>
                    <a:pt x="1260" y="224"/>
                  </a:lnTo>
                  <a:lnTo>
                    <a:pt x="1348" y="208"/>
                  </a:lnTo>
                  <a:lnTo>
                    <a:pt x="1528" y="180"/>
                  </a:lnTo>
                  <a:lnTo>
                    <a:pt x="1718" y="152"/>
                  </a:lnTo>
                  <a:lnTo>
                    <a:pt x="1912" y="126"/>
                  </a:lnTo>
                  <a:lnTo>
                    <a:pt x="2110" y="102"/>
                  </a:lnTo>
                  <a:lnTo>
                    <a:pt x="2506" y="54"/>
                  </a:lnTo>
                  <a:lnTo>
                    <a:pt x="2696" y="28"/>
                  </a:lnTo>
                  <a:lnTo>
                    <a:pt x="2880" y="0"/>
                  </a:lnTo>
                  <a:lnTo>
                    <a:pt x="2880" y="0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19000">
                  <a:schemeClr val="bg1">
                    <a:lumMod val="85000"/>
                    <a:alpha val="34000"/>
                  </a:schemeClr>
                </a:gs>
                <a:gs pos="50000">
                  <a:schemeClr val="bg1">
                    <a:lumMod val="85000"/>
                    <a:alpha val="26000"/>
                  </a:schemeClr>
                </a:gs>
                <a:gs pos="72000">
                  <a:schemeClr val="bg1">
                    <a:lumMod val="85000"/>
                    <a:alpha val="2000"/>
                  </a:schemeClr>
                </a:gs>
                <a:gs pos="89000">
                  <a:schemeClr val="bg1">
                    <a:lumMod val="75000"/>
                    <a:alpha val="2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5400000" scaled="0"/>
            </a:gradFill>
            <a:ln w="9525">
              <a:noFill/>
              <a:round/>
            </a:ln>
          </p:spPr>
          <p:txBody>
            <a:bodyPr anchor="ctr"/>
            <a:lstStyle/>
            <a:p>
              <a:pPr lvl="0"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자유형: 도형 9"/>
            <p:cNvSpPr/>
            <p:nvPr/>
          </p:nvSpPr>
          <p:spPr>
            <a:xfrm>
              <a:off x="380959" y="4013206"/>
              <a:ext cx="6479709" cy="2555234"/>
            </a:xfrm>
            <a:custGeom>
              <a:avLst/>
              <a:gdLst>
                <a:gd name="connsiteX0" fmla="*/ 0 w 9958422"/>
                <a:gd name="connsiteY0" fmla="*/ 1244600 h 2489200"/>
                <a:gd name="connsiteX1" fmla="*/ 3771763 w 9958422"/>
                <a:gd name="connsiteY1" fmla="*/ 37155 h 2489200"/>
                <a:gd name="connsiteX2" fmla="*/ 4979213 w 9958422"/>
                <a:gd name="connsiteY2" fmla="*/ 6 h 2489200"/>
                <a:gd name="connsiteX3" fmla="*/ 6186666 w 9958422"/>
                <a:gd name="connsiteY3" fmla="*/ 37155 h 2489200"/>
                <a:gd name="connsiteX4" fmla="*/ 9958423 w 9958422"/>
                <a:gd name="connsiteY4" fmla="*/ 1244614 h 2489200"/>
                <a:gd name="connsiteX5" fmla="*/ 6186662 w 9958422"/>
                <a:gd name="connsiteY5" fmla="*/ 2452065 h 2489200"/>
                <a:gd name="connsiteX6" fmla="*/ 4979211 w 9958422"/>
                <a:gd name="connsiteY6" fmla="*/ 2489214 h 2489200"/>
                <a:gd name="connsiteX7" fmla="*/ 3771759 w 9958422"/>
                <a:gd name="connsiteY7" fmla="*/ 2452065 h 2489200"/>
                <a:gd name="connsiteX8" fmla="*/ 1 w 9958422"/>
                <a:gd name="connsiteY8" fmla="*/ 1244608 h 2489200"/>
                <a:gd name="connsiteX9" fmla="*/ 0 w 9958422"/>
                <a:gd name="connsiteY9" fmla="*/ 1244600 h 2489200"/>
                <a:gd name="connsiteX0" fmla="*/ 6186672 w 10049873"/>
                <a:gd name="connsiteY0" fmla="*/ 2452059 h 2489208"/>
                <a:gd name="connsiteX1" fmla="*/ 4979221 w 10049873"/>
                <a:gd name="connsiteY1" fmla="*/ 2489208 h 2489208"/>
                <a:gd name="connsiteX2" fmla="*/ 3771769 w 10049873"/>
                <a:gd name="connsiteY2" fmla="*/ 2452059 h 2489208"/>
                <a:gd name="connsiteX3" fmla="*/ 11 w 10049873"/>
                <a:gd name="connsiteY3" fmla="*/ 1244602 h 2489208"/>
                <a:gd name="connsiteX4" fmla="*/ 10 w 10049873"/>
                <a:gd name="connsiteY4" fmla="*/ 1244594 h 2489208"/>
                <a:gd name="connsiteX5" fmla="*/ 3771773 w 10049873"/>
                <a:gd name="connsiteY5" fmla="*/ 37149 h 2489208"/>
                <a:gd name="connsiteX6" fmla="*/ 4979223 w 10049873"/>
                <a:gd name="connsiteY6" fmla="*/ 0 h 2489208"/>
                <a:gd name="connsiteX7" fmla="*/ 6186676 w 10049873"/>
                <a:gd name="connsiteY7" fmla="*/ 37149 h 2489208"/>
                <a:gd name="connsiteX8" fmla="*/ 10049873 w 10049873"/>
                <a:gd name="connsiteY8" fmla="*/ 1336048 h 2489208"/>
                <a:gd name="connsiteX0" fmla="*/ 6186672 w 6186676"/>
                <a:gd name="connsiteY0" fmla="*/ 2452059 h 2489208"/>
                <a:gd name="connsiteX1" fmla="*/ 4979221 w 6186676"/>
                <a:gd name="connsiteY1" fmla="*/ 2489208 h 2489208"/>
                <a:gd name="connsiteX2" fmla="*/ 3771769 w 6186676"/>
                <a:gd name="connsiteY2" fmla="*/ 2452059 h 2489208"/>
                <a:gd name="connsiteX3" fmla="*/ 11 w 6186676"/>
                <a:gd name="connsiteY3" fmla="*/ 1244602 h 2489208"/>
                <a:gd name="connsiteX4" fmla="*/ 10 w 6186676"/>
                <a:gd name="connsiteY4" fmla="*/ 1244594 h 2489208"/>
                <a:gd name="connsiteX5" fmla="*/ 3771773 w 6186676"/>
                <a:gd name="connsiteY5" fmla="*/ 37149 h 2489208"/>
                <a:gd name="connsiteX6" fmla="*/ 4979223 w 6186676"/>
                <a:gd name="connsiteY6" fmla="*/ 0 h 2489208"/>
                <a:gd name="connsiteX7" fmla="*/ 6186676 w 6186676"/>
                <a:gd name="connsiteY7" fmla="*/ 37149 h 2489208"/>
                <a:gd name="connsiteX0" fmla="*/ 6186672 w 6186672"/>
                <a:gd name="connsiteY0" fmla="*/ 2452059 h 2489208"/>
                <a:gd name="connsiteX1" fmla="*/ 4979221 w 6186672"/>
                <a:gd name="connsiteY1" fmla="*/ 2489208 h 2489208"/>
                <a:gd name="connsiteX2" fmla="*/ 3771769 w 6186672"/>
                <a:gd name="connsiteY2" fmla="*/ 2452059 h 2489208"/>
                <a:gd name="connsiteX3" fmla="*/ 11 w 6186672"/>
                <a:gd name="connsiteY3" fmla="*/ 1244602 h 2489208"/>
                <a:gd name="connsiteX4" fmla="*/ 10 w 6186672"/>
                <a:gd name="connsiteY4" fmla="*/ 1244594 h 2489208"/>
                <a:gd name="connsiteX5" fmla="*/ 3771773 w 6186672"/>
                <a:gd name="connsiteY5" fmla="*/ 37149 h 2489208"/>
                <a:gd name="connsiteX6" fmla="*/ 4979223 w 6186672"/>
                <a:gd name="connsiteY6" fmla="*/ 0 h 2489208"/>
                <a:gd name="connsiteX0" fmla="*/ 6189832 w 6189832"/>
                <a:gd name="connsiteY0" fmla="*/ 2501249 h 2525922"/>
                <a:gd name="connsiteX1" fmla="*/ 4979221 w 6189832"/>
                <a:gd name="connsiteY1" fmla="*/ 2489208 h 2525922"/>
                <a:gd name="connsiteX2" fmla="*/ 3771769 w 6189832"/>
                <a:gd name="connsiteY2" fmla="*/ 2452059 h 2525922"/>
                <a:gd name="connsiteX3" fmla="*/ 11 w 6189832"/>
                <a:gd name="connsiteY3" fmla="*/ 1244602 h 2525922"/>
                <a:gd name="connsiteX4" fmla="*/ 10 w 6189832"/>
                <a:gd name="connsiteY4" fmla="*/ 1244594 h 2525922"/>
                <a:gd name="connsiteX5" fmla="*/ 3771773 w 6189832"/>
                <a:gd name="connsiteY5" fmla="*/ 37149 h 2525922"/>
                <a:gd name="connsiteX6" fmla="*/ 4979223 w 6189832"/>
                <a:gd name="connsiteY6" fmla="*/ 0 h 2525922"/>
                <a:gd name="connsiteX0" fmla="*/ 6189832 w 6189832"/>
                <a:gd name="connsiteY0" fmla="*/ 2501249 h 2501249"/>
                <a:gd name="connsiteX1" fmla="*/ 4979221 w 6189832"/>
                <a:gd name="connsiteY1" fmla="*/ 2489208 h 2501249"/>
                <a:gd name="connsiteX2" fmla="*/ 3771769 w 6189832"/>
                <a:gd name="connsiteY2" fmla="*/ 2452059 h 2501249"/>
                <a:gd name="connsiteX3" fmla="*/ 11 w 6189832"/>
                <a:gd name="connsiteY3" fmla="*/ 1244602 h 2501249"/>
                <a:gd name="connsiteX4" fmla="*/ 10 w 6189832"/>
                <a:gd name="connsiteY4" fmla="*/ 1244594 h 2501249"/>
                <a:gd name="connsiteX5" fmla="*/ 3771773 w 6189832"/>
                <a:gd name="connsiteY5" fmla="*/ 37149 h 2501249"/>
                <a:gd name="connsiteX6" fmla="*/ 4979223 w 6189832"/>
                <a:gd name="connsiteY6" fmla="*/ 0 h 2501249"/>
                <a:gd name="connsiteX0" fmla="*/ 6189832 w 6189832"/>
                <a:gd name="connsiteY0" fmla="*/ 2555229 h 2555229"/>
                <a:gd name="connsiteX1" fmla="*/ 4979221 w 6189832"/>
                <a:gd name="connsiteY1" fmla="*/ 2543188 h 2555229"/>
                <a:gd name="connsiteX2" fmla="*/ 3771769 w 6189832"/>
                <a:gd name="connsiteY2" fmla="*/ 2506039 h 2555229"/>
                <a:gd name="connsiteX3" fmla="*/ 11 w 6189832"/>
                <a:gd name="connsiteY3" fmla="*/ 1298582 h 2555229"/>
                <a:gd name="connsiteX4" fmla="*/ 10 w 6189832"/>
                <a:gd name="connsiteY4" fmla="*/ 1298574 h 2555229"/>
                <a:gd name="connsiteX5" fmla="*/ 3771773 w 6189832"/>
                <a:gd name="connsiteY5" fmla="*/ 91129 h 2555229"/>
                <a:gd name="connsiteX6" fmla="*/ 4964929 w 6189832"/>
                <a:gd name="connsiteY6" fmla="*/ 0 h 2555229"/>
                <a:gd name="connsiteX0" fmla="*/ 6189832 w 6189832"/>
                <a:gd name="connsiteY0" fmla="*/ 2555229 h 2555229"/>
                <a:gd name="connsiteX1" fmla="*/ 4979221 w 6189832"/>
                <a:gd name="connsiteY1" fmla="*/ 2543188 h 2555229"/>
                <a:gd name="connsiteX2" fmla="*/ 3771769 w 6189832"/>
                <a:gd name="connsiteY2" fmla="*/ 2506039 h 2555229"/>
                <a:gd name="connsiteX3" fmla="*/ 11 w 6189832"/>
                <a:gd name="connsiteY3" fmla="*/ 1298582 h 2555229"/>
                <a:gd name="connsiteX4" fmla="*/ 10 w 6189832"/>
                <a:gd name="connsiteY4" fmla="*/ 1298574 h 2555229"/>
                <a:gd name="connsiteX5" fmla="*/ 3771773 w 6189832"/>
                <a:gd name="connsiteY5" fmla="*/ 91129 h 2555229"/>
                <a:gd name="connsiteX6" fmla="*/ 4964929 w 6189832"/>
                <a:gd name="connsiteY6" fmla="*/ 0 h 2555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89832" h="2555229">
                  <a:moveTo>
                    <a:pt x="6189832" y="2555229"/>
                  </a:moveTo>
                  <a:lnTo>
                    <a:pt x="4979221" y="2543188"/>
                  </a:lnTo>
                  <a:cubicBezTo>
                    <a:pt x="4576211" y="2534990"/>
                    <a:pt x="4166665" y="2530712"/>
                    <a:pt x="3771769" y="2506039"/>
                  </a:cubicBezTo>
                  <a:cubicBezTo>
                    <a:pt x="1555091" y="2367542"/>
                    <a:pt x="0" y="1869709"/>
                    <a:pt x="11" y="1298582"/>
                  </a:cubicBezTo>
                  <a:cubicBezTo>
                    <a:pt x="11" y="1298579"/>
                    <a:pt x="10" y="1298577"/>
                    <a:pt x="10" y="1298574"/>
                  </a:cubicBezTo>
                  <a:cubicBezTo>
                    <a:pt x="21" y="727451"/>
                    <a:pt x="1555109" y="229625"/>
                    <a:pt x="3771773" y="91129"/>
                  </a:cubicBezTo>
                  <a:cubicBezTo>
                    <a:pt x="4166669" y="66456"/>
                    <a:pt x="4515018" y="47620"/>
                    <a:pt x="4964929" y="0"/>
                  </a:cubicBezTo>
                </a:path>
              </a:pathLst>
            </a:custGeom>
            <a:noFill/>
            <a:ln>
              <a:gradFill>
                <a:gsLst>
                  <a:gs pos="0">
                    <a:schemeClr val="accent1">
                      <a:lumMod val="20000"/>
                      <a:lumOff val="80000"/>
                      <a:alpha val="5000"/>
                    </a:schemeClr>
                  </a:gs>
                  <a:gs pos="50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자유형: 도형 10"/>
            <p:cNvSpPr/>
            <p:nvPr/>
          </p:nvSpPr>
          <p:spPr>
            <a:xfrm>
              <a:off x="530537" y="4019565"/>
              <a:ext cx="8899206" cy="2500330"/>
            </a:xfrm>
            <a:custGeom>
              <a:avLst/>
              <a:gdLst/>
              <a:ahLst/>
              <a:cxnLst>
                <a:cxn ang="0">
                  <a:pos x="2756" y="8"/>
                </a:cxn>
                <a:cxn ang="0">
                  <a:pos x="2212" y="48"/>
                </a:cxn>
                <a:cxn ang="0">
                  <a:pos x="1574" y="118"/>
                </a:cxn>
                <a:cxn ang="0">
                  <a:pos x="1172" y="176"/>
                </a:cxn>
                <a:cxn ang="0">
                  <a:pos x="786" y="248"/>
                </a:cxn>
                <a:cxn ang="0">
                  <a:pos x="450" y="334"/>
                </a:cxn>
                <a:cxn ang="0">
                  <a:pos x="266" y="402"/>
                </a:cxn>
                <a:cxn ang="0">
                  <a:pos x="154" y="456"/>
                </a:cxn>
                <a:cxn ang="0">
                  <a:pos x="72" y="516"/>
                </a:cxn>
                <a:cxn ang="0">
                  <a:pos x="18" y="580"/>
                </a:cxn>
                <a:cxn ang="0">
                  <a:pos x="0" y="648"/>
                </a:cxn>
                <a:cxn ang="0">
                  <a:pos x="8" y="704"/>
                </a:cxn>
                <a:cxn ang="0">
                  <a:pos x="50" y="784"/>
                </a:cxn>
                <a:cxn ang="0">
                  <a:pos x="126" y="856"/>
                </a:cxn>
                <a:cxn ang="0">
                  <a:pos x="232" y="922"/>
                </a:cxn>
                <a:cxn ang="0">
                  <a:pos x="368" y="984"/>
                </a:cxn>
                <a:cxn ang="0">
                  <a:pos x="528" y="1038"/>
                </a:cxn>
                <a:cxn ang="0">
                  <a:pos x="712" y="1088"/>
                </a:cxn>
                <a:cxn ang="0">
                  <a:pos x="1136" y="1168"/>
                </a:cxn>
                <a:cxn ang="0">
                  <a:pos x="1620" y="1228"/>
                </a:cxn>
                <a:cxn ang="0">
                  <a:pos x="2144" y="1270"/>
                </a:cxn>
                <a:cxn ang="0">
                  <a:pos x="2684" y="1290"/>
                </a:cxn>
                <a:cxn ang="0">
                  <a:pos x="3222" y="1294"/>
                </a:cxn>
                <a:cxn ang="0">
                  <a:pos x="3734" y="1282"/>
                </a:cxn>
                <a:cxn ang="0">
                  <a:pos x="4202" y="1252"/>
                </a:cxn>
                <a:cxn ang="0">
                  <a:pos x="4180" y="1238"/>
                </a:cxn>
                <a:cxn ang="0">
                  <a:pos x="3458" y="1216"/>
                </a:cxn>
                <a:cxn ang="0">
                  <a:pos x="2792" y="1180"/>
                </a:cxn>
                <a:cxn ang="0">
                  <a:pos x="2258" y="1136"/>
                </a:cxn>
                <a:cxn ang="0">
                  <a:pos x="1736" y="1078"/>
                </a:cxn>
                <a:cxn ang="0">
                  <a:pos x="1264" y="998"/>
                </a:cxn>
                <a:cxn ang="0">
                  <a:pos x="1058" y="950"/>
                </a:cxn>
                <a:cxn ang="0">
                  <a:pos x="880" y="896"/>
                </a:cxn>
                <a:cxn ang="0">
                  <a:pos x="734" y="836"/>
                </a:cxn>
                <a:cxn ang="0">
                  <a:pos x="622" y="770"/>
                </a:cxn>
                <a:cxn ang="0">
                  <a:pos x="552" y="696"/>
                </a:cxn>
                <a:cxn ang="0">
                  <a:pos x="534" y="658"/>
                </a:cxn>
                <a:cxn ang="0">
                  <a:pos x="528" y="616"/>
                </a:cxn>
                <a:cxn ang="0">
                  <a:pos x="532" y="578"/>
                </a:cxn>
                <a:cxn ang="0">
                  <a:pos x="552" y="526"/>
                </a:cxn>
                <a:cxn ang="0">
                  <a:pos x="590" y="476"/>
                </a:cxn>
                <a:cxn ang="0">
                  <a:pos x="642" y="432"/>
                </a:cxn>
                <a:cxn ang="0">
                  <a:pos x="762" y="366"/>
                </a:cxn>
                <a:cxn ang="0">
                  <a:pos x="950" y="298"/>
                </a:cxn>
                <a:cxn ang="0">
                  <a:pos x="1178" y="242"/>
                </a:cxn>
                <a:cxn ang="0">
                  <a:pos x="1528" y="180"/>
                </a:cxn>
                <a:cxn ang="0">
                  <a:pos x="2110" y="102"/>
                </a:cxn>
                <a:cxn ang="0">
                  <a:pos x="2880" y="0"/>
                </a:cxn>
              </a:cxnLst>
              <a:rect l="0" t="0" r="r" b="b"/>
              <a:pathLst>
                <a:path w="4344" h="1294">
                  <a:moveTo>
                    <a:pt x="2880" y="0"/>
                  </a:moveTo>
                  <a:lnTo>
                    <a:pt x="2880" y="0"/>
                  </a:lnTo>
                  <a:lnTo>
                    <a:pt x="2756" y="8"/>
                  </a:lnTo>
                  <a:lnTo>
                    <a:pt x="2614" y="16"/>
                  </a:lnTo>
                  <a:lnTo>
                    <a:pt x="2430" y="30"/>
                  </a:lnTo>
                  <a:lnTo>
                    <a:pt x="2212" y="48"/>
                  </a:lnTo>
                  <a:lnTo>
                    <a:pt x="1968" y="72"/>
                  </a:lnTo>
                  <a:lnTo>
                    <a:pt x="1708" y="100"/>
                  </a:lnTo>
                  <a:lnTo>
                    <a:pt x="1574" y="118"/>
                  </a:lnTo>
                  <a:lnTo>
                    <a:pt x="1440" y="134"/>
                  </a:lnTo>
                  <a:lnTo>
                    <a:pt x="1306" y="154"/>
                  </a:lnTo>
                  <a:lnTo>
                    <a:pt x="1172" y="176"/>
                  </a:lnTo>
                  <a:lnTo>
                    <a:pt x="1040" y="198"/>
                  </a:lnTo>
                  <a:lnTo>
                    <a:pt x="912" y="222"/>
                  </a:lnTo>
                  <a:lnTo>
                    <a:pt x="786" y="248"/>
                  </a:lnTo>
                  <a:lnTo>
                    <a:pt x="668" y="274"/>
                  </a:lnTo>
                  <a:lnTo>
                    <a:pt x="556" y="304"/>
                  </a:lnTo>
                  <a:lnTo>
                    <a:pt x="450" y="334"/>
                  </a:lnTo>
                  <a:lnTo>
                    <a:pt x="354" y="366"/>
                  </a:lnTo>
                  <a:lnTo>
                    <a:pt x="308" y="384"/>
                  </a:lnTo>
                  <a:lnTo>
                    <a:pt x="266" y="402"/>
                  </a:lnTo>
                  <a:lnTo>
                    <a:pt x="226" y="418"/>
                  </a:lnTo>
                  <a:lnTo>
                    <a:pt x="188" y="438"/>
                  </a:lnTo>
                  <a:lnTo>
                    <a:pt x="154" y="456"/>
                  </a:lnTo>
                  <a:lnTo>
                    <a:pt x="124" y="476"/>
                  </a:lnTo>
                  <a:lnTo>
                    <a:pt x="96" y="496"/>
                  </a:lnTo>
                  <a:lnTo>
                    <a:pt x="72" y="516"/>
                  </a:lnTo>
                  <a:lnTo>
                    <a:pt x="50" y="536"/>
                  </a:lnTo>
                  <a:lnTo>
                    <a:pt x="32" y="558"/>
                  </a:lnTo>
                  <a:lnTo>
                    <a:pt x="18" y="580"/>
                  </a:lnTo>
                  <a:lnTo>
                    <a:pt x="8" y="602"/>
                  </a:lnTo>
                  <a:lnTo>
                    <a:pt x="2" y="624"/>
                  </a:lnTo>
                  <a:lnTo>
                    <a:pt x="0" y="648"/>
                  </a:lnTo>
                  <a:lnTo>
                    <a:pt x="0" y="648"/>
                  </a:lnTo>
                  <a:lnTo>
                    <a:pt x="2" y="676"/>
                  </a:lnTo>
                  <a:lnTo>
                    <a:pt x="8" y="704"/>
                  </a:lnTo>
                  <a:lnTo>
                    <a:pt x="18" y="732"/>
                  </a:lnTo>
                  <a:lnTo>
                    <a:pt x="32" y="758"/>
                  </a:lnTo>
                  <a:lnTo>
                    <a:pt x="50" y="784"/>
                  </a:lnTo>
                  <a:lnTo>
                    <a:pt x="72" y="808"/>
                  </a:lnTo>
                  <a:lnTo>
                    <a:pt x="98" y="832"/>
                  </a:lnTo>
                  <a:lnTo>
                    <a:pt x="126" y="856"/>
                  </a:lnTo>
                  <a:lnTo>
                    <a:pt x="158" y="880"/>
                  </a:lnTo>
                  <a:lnTo>
                    <a:pt x="194" y="902"/>
                  </a:lnTo>
                  <a:lnTo>
                    <a:pt x="232" y="922"/>
                  </a:lnTo>
                  <a:lnTo>
                    <a:pt x="274" y="944"/>
                  </a:lnTo>
                  <a:lnTo>
                    <a:pt x="320" y="964"/>
                  </a:lnTo>
                  <a:lnTo>
                    <a:pt x="368" y="984"/>
                  </a:lnTo>
                  <a:lnTo>
                    <a:pt x="418" y="1002"/>
                  </a:lnTo>
                  <a:lnTo>
                    <a:pt x="472" y="1020"/>
                  </a:lnTo>
                  <a:lnTo>
                    <a:pt x="528" y="1038"/>
                  </a:lnTo>
                  <a:lnTo>
                    <a:pt x="586" y="1056"/>
                  </a:lnTo>
                  <a:lnTo>
                    <a:pt x="648" y="1072"/>
                  </a:lnTo>
                  <a:lnTo>
                    <a:pt x="712" y="1088"/>
                  </a:lnTo>
                  <a:lnTo>
                    <a:pt x="844" y="1116"/>
                  </a:lnTo>
                  <a:lnTo>
                    <a:pt x="986" y="1144"/>
                  </a:lnTo>
                  <a:lnTo>
                    <a:pt x="1136" y="1168"/>
                  </a:lnTo>
                  <a:lnTo>
                    <a:pt x="1292" y="1192"/>
                  </a:lnTo>
                  <a:lnTo>
                    <a:pt x="1454" y="1212"/>
                  </a:lnTo>
                  <a:lnTo>
                    <a:pt x="1620" y="1228"/>
                  </a:lnTo>
                  <a:lnTo>
                    <a:pt x="1792" y="1244"/>
                  </a:lnTo>
                  <a:lnTo>
                    <a:pt x="1966" y="1258"/>
                  </a:lnTo>
                  <a:lnTo>
                    <a:pt x="2144" y="1270"/>
                  </a:lnTo>
                  <a:lnTo>
                    <a:pt x="2322" y="1278"/>
                  </a:lnTo>
                  <a:lnTo>
                    <a:pt x="2504" y="1286"/>
                  </a:lnTo>
                  <a:lnTo>
                    <a:pt x="2684" y="1290"/>
                  </a:lnTo>
                  <a:lnTo>
                    <a:pt x="2864" y="1294"/>
                  </a:lnTo>
                  <a:lnTo>
                    <a:pt x="3044" y="1294"/>
                  </a:lnTo>
                  <a:lnTo>
                    <a:pt x="3222" y="1294"/>
                  </a:lnTo>
                  <a:lnTo>
                    <a:pt x="3396" y="1292"/>
                  </a:lnTo>
                  <a:lnTo>
                    <a:pt x="3568" y="1288"/>
                  </a:lnTo>
                  <a:lnTo>
                    <a:pt x="3734" y="1282"/>
                  </a:lnTo>
                  <a:lnTo>
                    <a:pt x="3896" y="1274"/>
                  </a:lnTo>
                  <a:lnTo>
                    <a:pt x="4052" y="1264"/>
                  </a:lnTo>
                  <a:lnTo>
                    <a:pt x="4202" y="1252"/>
                  </a:lnTo>
                  <a:lnTo>
                    <a:pt x="4344" y="1240"/>
                  </a:lnTo>
                  <a:lnTo>
                    <a:pt x="4344" y="1240"/>
                  </a:lnTo>
                  <a:lnTo>
                    <a:pt x="4180" y="1238"/>
                  </a:lnTo>
                  <a:lnTo>
                    <a:pt x="3992" y="1234"/>
                  </a:lnTo>
                  <a:lnTo>
                    <a:pt x="3748" y="1226"/>
                  </a:lnTo>
                  <a:lnTo>
                    <a:pt x="3458" y="1216"/>
                  </a:lnTo>
                  <a:lnTo>
                    <a:pt x="3136" y="1200"/>
                  </a:lnTo>
                  <a:lnTo>
                    <a:pt x="2966" y="1192"/>
                  </a:lnTo>
                  <a:lnTo>
                    <a:pt x="2792" y="1180"/>
                  </a:lnTo>
                  <a:lnTo>
                    <a:pt x="2614" y="1168"/>
                  </a:lnTo>
                  <a:lnTo>
                    <a:pt x="2436" y="1152"/>
                  </a:lnTo>
                  <a:lnTo>
                    <a:pt x="2258" y="1136"/>
                  </a:lnTo>
                  <a:lnTo>
                    <a:pt x="2080" y="1118"/>
                  </a:lnTo>
                  <a:lnTo>
                    <a:pt x="1906" y="1100"/>
                  </a:lnTo>
                  <a:lnTo>
                    <a:pt x="1736" y="1078"/>
                  </a:lnTo>
                  <a:lnTo>
                    <a:pt x="1570" y="1052"/>
                  </a:lnTo>
                  <a:lnTo>
                    <a:pt x="1414" y="1026"/>
                  </a:lnTo>
                  <a:lnTo>
                    <a:pt x="1264" y="998"/>
                  </a:lnTo>
                  <a:lnTo>
                    <a:pt x="1192" y="982"/>
                  </a:lnTo>
                  <a:lnTo>
                    <a:pt x="1124" y="966"/>
                  </a:lnTo>
                  <a:lnTo>
                    <a:pt x="1058" y="950"/>
                  </a:lnTo>
                  <a:lnTo>
                    <a:pt x="996" y="932"/>
                  </a:lnTo>
                  <a:lnTo>
                    <a:pt x="936" y="914"/>
                  </a:lnTo>
                  <a:lnTo>
                    <a:pt x="880" y="896"/>
                  </a:lnTo>
                  <a:lnTo>
                    <a:pt x="828" y="878"/>
                  </a:lnTo>
                  <a:lnTo>
                    <a:pt x="778" y="858"/>
                  </a:lnTo>
                  <a:lnTo>
                    <a:pt x="734" y="836"/>
                  </a:lnTo>
                  <a:lnTo>
                    <a:pt x="692" y="816"/>
                  </a:lnTo>
                  <a:lnTo>
                    <a:pt x="654" y="792"/>
                  </a:lnTo>
                  <a:lnTo>
                    <a:pt x="622" y="770"/>
                  </a:lnTo>
                  <a:lnTo>
                    <a:pt x="594" y="746"/>
                  </a:lnTo>
                  <a:lnTo>
                    <a:pt x="570" y="722"/>
                  </a:lnTo>
                  <a:lnTo>
                    <a:pt x="552" y="696"/>
                  </a:lnTo>
                  <a:lnTo>
                    <a:pt x="546" y="684"/>
                  </a:lnTo>
                  <a:lnTo>
                    <a:pt x="538" y="670"/>
                  </a:lnTo>
                  <a:lnTo>
                    <a:pt x="534" y="658"/>
                  </a:lnTo>
                  <a:lnTo>
                    <a:pt x="530" y="644"/>
                  </a:lnTo>
                  <a:lnTo>
                    <a:pt x="528" y="630"/>
                  </a:lnTo>
                  <a:lnTo>
                    <a:pt x="528" y="616"/>
                  </a:lnTo>
                  <a:lnTo>
                    <a:pt x="528" y="616"/>
                  </a:lnTo>
                  <a:lnTo>
                    <a:pt x="530" y="596"/>
                  </a:lnTo>
                  <a:lnTo>
                    <a:pt x="532" y="578"/>
                  </a:lnTo>
                  <a:lnTo>
                    <a:pt x="538" y="560"/>
                  </a:lnTo>
                  <a:lnTo>
                    <a:pt x="544" y="542"/>
                  </a:lnTo>
                  <a:lnTo>
                    <a:pt x="552" y="526"/>
                  </a:lnTo>
                  <a:lnTo>
                    <a:pt x="564" y="508"/>
                  </a:lnTo>
                  <a:lnTo>
                    <a:pt x="576" y="492"/>
                  </a:lnTo>
                  <a:lnTo>
                    <a:pt x="590" y="476"/>
                  </a:lnTo>
                  <a:lnTo>
                    <a:pt x="606" y="462"/>
                  </a:lnTo>
                  <a:lnTo>
                    <a:pt x="624" y="446"/>
                  </a:lnTo>
                  <a:lnTo>
                    <a:pt x="642" y="432"/>
                  </a:lnTo>
                  <a:lnTo>
                    <a:pt x="664" y="418"/>
                  </a:lnTo>
                  <a:lnTo>
                    <a:pt x="710" y="390"/>
                  </a:lnTo>
                  <a:lnTo>
                    <a:pt x="762" y="366"/>
                  </a:lnTo>
                  <a:lnTo>
                    <a:pt x="820" y="342"/>
                  </a:lnTo>
                  <a:lnTo>
                    <a:pt x="882" y="320"/>
                  </a:lnTo>
                  <a:lnTo>
                    <a:pt x="950" y="298"/>
                  </a:lnTo>
                  <a:lnTo>
                    <a:pt x="1022" y="278"/>
                  </a:lnTo>
                  <a:lnTo>
                    <a:pt x="1098" y="260"/>
                  </a:lnTo>
                  <a:lnTo>
                    <a:pt x="1178" y="242"/>
                  </a:lnTo>
                  <a:lnTo>
                    <a:pt x="1260" y="224"/>
                  </a:lnTo>
                  <a:lnTo>
                    <a:pt x="1348" y="208"/>
                  </a:lnTo>
                  <a:lnTo>
                    <a:pt x="1528" y="180"/>
                  </a:lnTo>
                  <a:lnTo>
                    <a:pt x="1718" y="152"/>
                  </a:lnTo>
                  <a:lnTo>
                    <a:pt x="1912" y="126"/>
                  </a:lnTo>
                  <a:lnTo>
                    <a:pt x="2110" y="102"/>
                  </a:lnTo>
                  <a:lnTo>
                    <a:pt x="2506" y="54"/>
                  </a:lnTo>
                  <a:lnTo>
                    <a:pt x="2696" y="28"/>
                  </a:lnTo>
                  <a:lnTo>
                    <a:pt x="2880" y="0"/>
                  </a:lnTo>
                  <a:lnTo>
                    <a:pt x="2880" y="0"/>
                  </a:lnTo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  <a:alpha val="0"/>
                  </a:schemeClr>
                </a:gs>
                <a:gs pos="19000">
                  <a:schemeClr val="bg2">
                    <a:alpha val="88000"/>
                  </a:schemeClr>
                </a:gs>
                <a:gs pos="50000">
                  <a:schemeClr val="bg2">
                    <a:alpha val="56000"/>
                  </a:schemeClr>
                </a:gs>
                <a:gs pos="72000">
                  <a:schemeClr val="bg2">
                    <a:alpha val="47000"/>
                  </a:schemeClr>
                </a:gs>
                <a:gs pos="89000">
                  <a:schemeClr val="bg2">
                    <a:lumMod val="60000"/>
                    <a:lumOff val="40000"/>
                    <a:alpha val="11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5400000" scaled="0"/>
            </a:gradFill>
            <a:ln w="9525">
              <a:noFill/>
              <a:round/>
            </a:ln>
          </p:spPr>
          <p:txBody>
            <a:bodyPr anchor="ctr"/>
            <a:lstStyle/>
            <a:p>
              <a:pPr lvl="0"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 flipH="1">
            <a:off x="1" y="0"/>
            <a:ext cx="9429742" cy="2032001"/>
            <a:chOff x="0" y="0"/>
            <a:chExt cx="9144000" cy="2032001"/>
          </a:xfrm>
        </p:grpSpPr>
        <p:sp>
          <p:nvSpPr>
            <p:cNvPr id="14" name="자유형: 도형 13"/>
            <p:cNvSpPr/>
            <p:nvPr/>
          </p:nvSpPr>
          <p:spPr>
            <a:xfrm>
              <a:off x="714348" y="428605"/>
              <a:ext cx="8429652" cy="1603396"/>
            </a:xfrm>
            <a:custGeom>
              <a:avLst/>
              <a:gdLst/>
              <a:ahLst/>
              <a:cxnLst>
                <a:cxn ang="0">
                  <a:pos x="5760" y="0"/>
                </a:cxn>
                <a:cxn ang="0">
                  <a:pos x="5697" y="36"/>
                </a:cxn>
                <a:cxn ang="0">
                  <a:pos x="5614" y="76"/>
                </a:cxn>
                <a:cxn ang="0">
                  <a:pos x="5493" y="128"/>
                </a:cxn>
                <a:cxn ang="0">
                  <a:pos x="5331" y="190"/>
                </a:cxn>
                <a:cxn ang="0">
                  <a:pos x="5124" y="258"/>
                </a:cxn>
                <a:cxn ang="0">
                  <a:pos x="4870" y="332"/>
                </a:cxn>
                <a:cxn ang="0">
                  <a:pos x="4566" y="406"/>
                </a:cxn>
                <a:cxn ang="0">
                  <a:pos x="4210" y="479"/>
                </a:cxn>
                <a:cxn ang="0">
                  <a:pos x="3799" y="551"/>
                </a:cxn>
                <a:cxn ang="0">
                  <a:pos x="3452" y="600"/>
                </a:cxn>
                <a:cxn ang="0">
                  <a:pos x="3202" y="631"/>
                </a:cxn>
                <a:cxn ang="0">
                  <a:pos x="2937" y="660"/>
                </a:cxn>
                <a:cxn ang="0">
                  <a:pos x="2656" y="686"/>
                </a:cxn>
                <a:cxn ang="0">
                  <a:pos x="2358" y="709"/>
                </a:cxn>
                <a:cxn ang="0">
                  <a:pos x="2043" y="728"/>
                </a:cxn>
                <a:cxn ang="0">
                  <a:pos x="1711" y="744"/>
                </a:cxn>
                <a:cxn ang="0">
                  <a:pos x="1363" y="757"/>
                </a:cxn>
                <a:cxn ang="0">
                  <a:pos x="997" y="765"/>
                </a:cxn>
                <a:cxn ang="0">
                  <a:pos x="611" y="770"/>
                </a:cxn>
                <a:cxn ang="0">
                  <a:pos x="208" y="770"/>
                </a:cxn>
                <a:cxn ang="0">
                  <a:pos x="0" y="767"/>
                </a:cxn>
                <a:cxn ang="0">
                  <a:pos x="376" y="778"/>
                </a:cxn>
                <a:cxn ang="0">
                  <a:pos x="802" y="783"/>
                </a:cxn>
                <a:cxn ang="0">
                  <a:pos x="1151" y="783"/>
                </a:cxn>
                <a:cxn ang="0">
                  <a:pos x="1547" y="778"/>
                </a:cxn>
                <a:cxn ang="0">
                  <a:pos x="1974" y="765"/>
                </a:cxn>
                <a:cxn ang="0">
                  <a:pos x="2430" y="746"/>
                </a:cxn>
                <a:cxn ang="0">
                  <a:pos x="2901" y="715"/>
                </a:cxn>
                <a:cxn ang="0">
                  <a:pos x="3379" y="671"/>
                </a:cxn>
                <a:cxn ang="0">
                  <a:pos x="3739" y="631"/>
                </a:cxn>
                <a:cxn ang="0">
                  <a:pos x="3976" y="600"/>
                </a:cxn>
                <a:cxn ang="0">
                  <a:pos x="4210" y="564"/>
                </a:cxn>
                <a:cxn ang="0">
                  <a:pos x="4441" y="525"/>
                </a:cxn>
                <a:cxn ang="0">
                  <a:pos x="4666" y="481"/>
                </a:cxn>
                <a:cxn ang="0">
                  <a:pos x="4885" y="432"/>
                </a:cxn>
                <a:cxn ang="0">
                  <a:pos x="5095" y="379"/>
                </a:cxn>
                <a:cxn ang="0">
                  <a:pos x="5298" y="322"/>
                </a:cxn>
                <a:cxn ang="0">
                  <a:pos x="5490" y="258"/>
                </a:cxn>
                <a:cxn ang="0">
                  <a:pos x="5672" y="190"/>
                </a:cxn>
                <a:cxn ang="0">
                  <a:pos x="5760" y="0"/>
                </a:cxn>
              </a:cxnLst>
              <a:rect l="0" t="0" r="r" b="b"/>
              <a:pathLst>
                <a:path w="5760" h="785">
                  <a:moveTo>
                    <a:pt x="5760" y="0"/>
                  </a:moveTo>
                  <a:lnTo>
                    <a:pt x="5760" y="0"/>
                  </a:lnTo>
                  <a:lnTo>
                    <a:pt x="5745" y="10"/>
                  </a:lnTo>
                  <a:lnTo>
                    <a:pt x="5697" y="36"/>
                  </a:lnTo>
                  <a:lnTo>
                    <a:pt x="5661" y="54"/>
                  </a:lnTo>
                  <a:lnTo>
                    <a:pt x="5614" y="76"/>
                  </a:lnTo>
                  <a:lnTo>
                    <a:pt x="5558" y="101"/>
                  </a:lnTo>
                  <a:lnTo>
                    <a:pt x="5493" y="128"/>
                  </a:lnTo>
                  <a:lnTo>
                    <a:pt x="5417" y="158"/>
                  </a:lnTo>
                  <a:lnTo>
                    <a:pt x="5331" y="190"/>
                  </a:lnTo>
                  <a:lnTo>
                    <a:pt x="5233" y="223"/>
                  </a:lnTo>
                  <a:lnTo>
                    <a:pt x="5124" y="258"/>
                  </a:lnTo>
                  <a:lnTo>
                    <a:pt x="5002" y="294"/>
                  </a:lnTo>
                  <a:lnTo>
                    <a:pt x="4870" y="332"/>
                  </a:lnTo>
                  <a:lnTo>
                    <a:pt x="4726" y="369"/>
                  </a:lnTo>
                  <a:lnTo>
                    <a:pt x="4566" y="406"/>
                  </a:lnTo>
                  <a:lnTo>
                    <a:pt x="4396" y="444"/>
                  </a:lnTo>
                  <a:lnTo>
                    <a:pt x="4210" y="479"/>
                  </a:lnTo>
                  <a:lnTo>
                    <a:pt x="4012" y="515"/>
                  </a:lnTo>
                  <a:lnTo>
                    <a:pt x="3799" y="551"/>
                  </a:lnTo>
                  <a:lnTo>
                    <a:pt x="3571" y="583"/>
                  </a:lnTo>
                  <a:lnTo>
                    <a:pt x="3452" y="600"/>
                  </a:lnTo>
                  <a:lnTo>
                    <a:pt x="3329" y="616"/>
                  </a:lnTo>
                  <a:lnTo>
                    <a:pt x="3202" y="631"/>
                  </a:lnTo>
                  <a:lnTo>
                    <a:pt x="3072" y="645"/>
                  </a:lnTo>
                  <a:lnTo>
                    <a:pt x="2937" y="660"/>
                  </a:lnTo>
                  <a:lnTo>
                    <a:pt x="2799" y="673"/>
                  </a:lnTo>
                  <a:lnTo>
                    <a:pt x="2656" y="686"/>
                  </a:lnTo>
                  <a:lnTo>
                    <a:pt x="2508" y="697"/>
                  </a:lnTo>
                  <a:lnTo>
                    <a:pt x="2358" y="709"/>
                  </a:lnTo>
                  <a:lnTo>
                    <a:pt x="2202" y="718"/>
                  </a:lnTo>
                  <a:lnTo>
                    <a:pt x="2043" y="728"/>
                  </a:lnTo>
                  <a:lnTo>
                    <a:pt x="1880" y="736"/>
                  </a:lnTo>
                  <a:lnTo>
                    <a:pt x="1711" y="744"/>
                  </a:lnTo>
                  <a:lnTo>
                    <a:pt x="1540" y="751"/>
                  </a:lnTo>
                  <a:lnTo>
                    <a:pt x="1363" y="757"/>
                  </a:lnTo>
                  <a:lnTo>
                    <a:pt x="1182" y="762"/>
                  </a:lnTo>
                  <a:lnTo>
                    <a:pt x="997" y="765"/>
                  </a:lnTo>
                  <a:lnTo>
                    <a:pt x="807" y="769"/>
                  </a:lnTo>
                  <a:lnTo>
                    <a:pt x="611" y="770"/>
                  </a:lnTo>
                  <a:lnTo>
                    <a:pt x="413" y="770"/>
                  </a:lnTo>
                  <a:lnTo>
                    <a:pt x="208" y="770"/>
                  </a:lnTo>
                  <a:lnTo>
                    <a:pt x="0" y="767"/>
                  </a:lnTo>
                  <a:lnTo>
                    <a:pt x="0" y="767"/>
                  </a:lnTo>
                  <a:lnTo>
                    <a:pt x="174" y="774"/>
                  </a:lnTo>
                  <a:lnTo>
                    <a:pt x="376" y="778"/>
                  </a:lnTo>
                  <a:lnTo>
                    <a:pt x="646" y="783"/>
                  </a:lnTo>
                  <a:lnTo>
                    <a:pt x="802" y="783"/>
                  </a:lnTo>
                  <a:lnTo>
                    <a:pt x="971" y="785"/>
                  </a:lnTo>
                  <a:lnTo>
                    <a:pt x="1151" y="783"/>
                  </a:lnTo>
                  <a:lnTo>
                    <a:pt x="1345" y="782"/>
                  </a:lnTo>
                  <a:lnTo>
                    <a:pt x="1547" y="778"/>
                  </a:lnTo>
                  <a:lnTo>
                    <a:pt x="1756" y="774"/>
                  </a:lnTo>
                  <a:lnTo>
                    <a:pt x="1974" y="765"/>
                  </a:lnTo>
                  <a:lnTo>
                    <a:pt x="2200" y="757"/>
                  </a:lnTo>
                  <a:lnTo>
                    <a:pt x="2430" y="746"/>
                  </a:lnTo>
                  <a:lnTo>
                    <a:pt x="2664" y="731"/>
                  </a:lnTo>
                  <a:lnTo>
                    <a:pt x="2901" y="715"/>
                  </a:lnTo>
                  <a:lnTo>
                    <a:pt x="3140" y="696"/>
                  </a:lnTo>
                  <a:lnTo>
                    <a:pt x="3379" y="671"/>
                  </a:lnTo>
                  <a:lnTo>
                    <a:pt x="3620" y="645"/>
                  </a:lnTo>
                  <a:lnTo>
                    <a:pt x="3739" y="631"/>
                  </a:lnTo>
                  <a:lnTo>
                    <a:pt x="3857" y="616"/>
                  </a:lnTo>
                  <a:lnTo>
                    <a:pt x="3976" y="600"/>
                  </a:lnTo>
                  <a:lnTo>
                    <a:pt x="4095" y="582"/>
                  </a:lnTo>
                  <a:lnTo>
                    <a:pt x="4210" y="564"/>
                  </a:lnTo>
                  <a:lnTo>
                    <a:pt x="4326" y="544"/>
                  </a:lnTo>
                  <a:lnTo>
                    <a:pt x="4441" y="525"/>
                  </a:lnTo>
                  <a:lnTo>
                    <a:pt x="4553" y="504"/>
                  </a:lnTo>
                  <a:lnTo>
                    <a:pt x="4666" y="481"/>
                  </a:lnTo>
                  <a:lnTo>
                    <a:pt x="4776" y="457"/>
                  </a:lnTo>
                  <a:lnTo>
                    <a:pt x="4885" y="432"/>
                  </a:lnTo>
                  <a:lnTo>
                    <a:pt x="4991" y="406"/>
                  </a:lnTo>
                  <a:lnTo>
                    <a:pt x="5095" y="379"/>
                  </a:lnTo>
                  <a:lnTo>
                    <a:pt x="5197" y="351"/>
                  </a:lnTo>
                  <a:lnTo>
                    <a:pt x="5298" y="322"/>
                  </a:lnTo>
                  <a:lnTo>
                    <a:pt x="5396" y="291"/>
                  </a:lnTo>
                  <a:lnTo>
                    <a:pt x="5490" y="258"/>
                  </a:lnTo>
                  <a:lnTo>
                    <a:pt x="5583" y="224"/>
                  </a:lnTo>
                  <a:lnTo>
                    <a:pt x="5672" y="190"/>
                  </a:lnTo>
                  <a:lnTo>
                    <a:pt x="5760" y="153"/>
                  </a:lnTo>
                  <a:lnTo>
                    <a:pt x="5760" y="0"/>
                  </a:lnTo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  <a:alpha val="42000"/>
                  </a:schemeClr>
                </a:gs>
                <a:gs pos="19000">
                  <a:schemeClr val="bg2">
                    <a:alpha val="84000"/>
                  </a:schemeClr>
                </a:gs>
                <a:gs pos="50000">
                  <a:schemeClr val="bg2">
                    <a:lumMod val="60000"/>
                    <a:lumOff val="40000"/>
                    <a:alpha val="14000"/>
                  </a:schemeClr>
                </a:gs>
                <a:gs pos="72000">
                  <a:schemeClr val="bg2">
                    <a:lumMod val="60000"/>
                    <a:lumOff val="40000"/>
                    <a:alpha val="5000"/>
                  </a:schemeClr>
                </a:gs>
                <a:gs pos="89000">
                  <a:schemeClr val="bg2">
                    <a:lumMod val="40000"/>
                    <a:lumOff val="60000"/>
                    <a:alpha val="0"/>
                  </a:schemeClr>
                </a:gs>
                <a:gs pos="100000">
                  <a:schemeClr val="bg2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</p:spPr>
          <p:txBody>
            <a:bodyPr anchor="ctr"/>
            <a:lstStyle/>
            <a:p>
              <a:pPr lvl="0"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자유형: 도형 14"/>
            <p:cNvSpPr/>
            <p:nvPr/>
          </p:nvSpPr>
          <p:spPr>
            <a:xfrm>
              <a:off x="0" y="0"/>
              <a:ext cx="8786842" cy="1928802"/>
            </a:xfrm>
            <a:custGeom>
              <a:avLst/>
              <a:gdLst/>
              <a:ahLst/>
              <a:cxnLst>
                <a:cxn ang="0">
                  <a:pos x="0" y="588"/>
                </a:cxn>
                <a:cxn ang="0">
                  <a:pos x="371" y="599"/>
                </a:cxn>
                <a:cxn ang="0">
                  <a:pos x="959" y="606"/>
                </a:cxn>
                <a:cxn ang="0">
                  <a:pos x="1329" y="603"/>
                </a:cxn>
                <a:cxn ang="0">
                  <a:pos x="1736" y="594"/>
                </a:cxn>
                <a:cxn ang="0">
                  <a:pos x="2177" y="580"/>
                </a:cxn>
                <a:cxn ang="0">
                  <a:pos x="2637" y="555"/>
                </a:cxn>
                <a:cxn ang="0">
                  <a:pos x="3113" y="520"/>
                </a:cxn>
                <a:cxn ang="0">
                  <a:pos x="3593" y="474"/>
                </a:cxn>
                <a:cxn ang="0">
                  <a:pos x="3949" y="429"/>
                </a:cxn>
                <a:cxn ang="0">
                  <a:pos x="4185" y="396"/>
                </a:cxn>
                <a:cxn ang="0">
                  <a:pos x="4418" y="358"/>
                </a:cxn>
                <a:cxn ang="0">
                  <a:pos x="4644" y="315"/>
                </a:cxn>
                <a:cxn ang="0">
                  <a:pos x="4865" y="269"/>
                </a:cxn>
                <a:cxn ang="0">
                  <a:pos x="5080" y="218"/>
                </a:cxn>
                <a:cxn ang="0">
                  <a:pos x="5286" y="162"/>
                </a:cxn>
                <a:cxn ang="0">
                  <a:pos x="5483" y="101"/>
                </a:cxn>
                <a:cxn ang="0">
                  <a:pos x="5671" y="35"/>
                </a:cxn>
                <a:cxn ang="0">
                  <a:pos x="5413" y="0"/>
                </a:cxn>
                <a:cxn ang="0">
                  <a:pos x="5347" y="23"/>
                </a:cxn>
                <a:cxn ang="0">
                  <a:pos x="5197" y="73"/>
                </a:cxn>
                <a:cxn ang="0">
                  <a:pos x="5024" y="122"/>
                </a:cxn>
                <a:cxn ang="0">
                  <a:pos x="4829" y="175"/>
                </a:cxn>
                <a:cxn ang="0">
                  <a:pos x="4608" y="226"/>
                </a:cxn>
                <a:cxn ang="0">
                  <a:pos x="4362" y="279"/>
                </a:cxn>
                <a:cxn ang="0">
                  <a:pos x="4090" y="329"/>
                </a:cxn>
                <a:cxn ang="0">
                  <a:pos x="3791" y="378"/>
                </a:cxn>
                <a:cxn ang="0">
                  <a:pos x="3463" y="423"/>
                </a:cxn>
                <a:cxn ang="0">
                  <a:pos x="3104" y="466"/>
                </a:cxn>
                <a:cxn ang="0">
                  <a:pos x="2717" y="502"/>
                </a:cxn>
                <a:cxn ang="0">
                  <a:pos x="2297" y="535"/>
                </a:cxn>
                <a:cxn ang="0">
                  <a:pos x="1847" y="560"/>
                </a:cxn>
                <a:cxn ang="0">
                  <a:pos x="1363" y="578"/>
                </a:cxn>
                <a:cxn ang="0">
                  <a:pos x="845" y="589"/>
                </a:cxn>
                <a:cxn ang="0">
                  <a:pos x="290" y="591"/>
                </a:cxn>
                <a:cxn ang="0">
                  <a:pos x="0" y="588"/>
                </a:cxn>
              </a:cxnLst>
              <a:rect l="0" t="0" r="r" b="b"/>
              <a:pathLst>
                <a:path w="5760" h="606">
                  <a:moveTo>
                    <a:pt x="0" y="588"/>
                  </a:moveTo>
                  <a:lnTo>
                    <a:pt x="0" y="588"/>
                  </a:lnTo>
                  <a:lnTo>
                    <a:pt x="172" y="594"/>
                  </a:lnTo>
                  <a:lnTo>
                    <a:pt x="371" y="599"/>
                  </a:lnTo>
                  <a:lnTo>
                    <a:pt x="637" y="604"/>
                  </a:lnTo>
                  <a:lnTo>
                    <a:pt x="959" y="606"/>
                  </a:lnTo>
                  <a:lnTo>
                    <a:pt x="1137" y="604"/>
                  </a:lnTo>
                  <a:lnTo>
                    <a:pt x="1329" y="603"/>
                  </a:lnTo>
                  <a:lnTo>
                    <a:pt x="1528" y="599"/>
                  </a:lnTo>
                  <a:lnTo>
                    <a:pt x="1736" y="594"/>
                  </a:lnTo>
                  <a:lnTo>
                    <a:pt x="1954" y="588"/>
                  </a:lnTo>
                  <a:lnTo>
                    <a:pt x="2177" y="580"/>
                  </a:lnTo>
                  <a:lnTo>
                    <a:pt x="2405" y="568"/>
                  </a:lnTo>
                  <a:lnTo>
                    <a:pt x="2637" y="555"/>
                  </a:lnTo>
                  <a:lnTo>
                    <a:pt x="2875" y="540"/>
                  </a:lnTo>
                  <a:lnTo>
                    <a:pt x="3113" y="520"/>
                  </a:lnTo>
                  <a:lnTo>
                    <a:pt x="3352" y="499"/>
                  </a:lnTo>
                  <a:lnTo>
                    <a:pt x="3593" y="474"/>
                  </a:lnTo>
                  <a:lnTo>
                    <a:pt x="3831" y="446"/>
                  </a:lnTo>
                  <a:lnTo>
                    <a:pt x="3949" y="429"/>
                  </a:lnTo>
                  <a:lnTo>
                    <a:pt x="4068" y="413"/>
                  </a:lnTo>
                  <a:lnTo>
                    <a:pt x="4185" y="396"/>
                  </a:lnTo>
                  <a:lnTo>
                    <a:pt x="4303" y="376"/>
                  </a:lnTo>
                  <a:lnTo>
                    <a:pt x="4418" y="358"/>
                  </a:lnTo>
                  <a:lnTo>
                    <a:pt x="4532" y="337"/>
                  </a:lnTo>
                  <a:lnTo>
                    <a:pt x="4644" y="315"/>
                  </a:lnTo>
                  <a:lnTo>
                    <a:pt x="4757" y="292"/>
                  </a:lnTo>
                  <a:lnTo>
                    <a:pt x="4865" y="269"/>
                  </a:lnTo>
                  <a:lnTo>
                    <a:pt x="4974" y="244"/>
                  </a:lnTo>
                  <a:lnTo>
                    <a:pt x="5080" y="218"/>
                  </a:lnTo>
                  <a:lnTo>
                    <a:pt x="5184" y="190"/>
                  </a:lnTo>
                  <a:lnTo>
                    <a:pt x="5286" y="162"/>
                  </a:lnTo>
                  <a:lnTo>
                    <a:pt x="5385" y="132"/>
                  </a:lnTo>
                  <a:lnTo>
                    <a:pt x="5483" y="101"/>
                  </a:lnTo>
                  <a:lnTo>
                    <a:pt x="5578" y="69"/>
                  </a:lnTo>
                  <a:lnTo>
                    <a:pt x="5671" y="35"/>
                  </a:lnTo>
                  <a:lnTo>
                    <a:pt x="5760" y="0"/>
                  </a:lnTo>
                  <a:lnTo>
                    <a:pt x="5413" y="0"/>
                  </a:lnTo>
                  <a:lnTo>
                    <a:pt x="5413" y="0"/>
                  </a:lnTo>
                  <a:lnTo>
                    <a:pt x="5347" y="23"/>
                  </a:lnTo>
                  <a:lnTo>
                    <a:pt x="5275" y="48"/>
                  </a:lnTo>
                  <a:lnTo>
                    <a:pt x="5197" y="73"/>
                  </a:lnTo>
                  <a:lnTo>
                    <a:pt x="5113" y="97"/>
                  </a:lnTo>
                  <a:lnTo>
                    <a:pt x="5024" y="122"/>
                  </a:lnTo>
                  <a:lnTo>
                    <a:pt x="4930" y="149"/>
                  </a:lnTo>
                  <a:lnTo>
                    <a:pt x="4829" y="175"/>
                  </a:lnTo>
                  <a:lnTo>
                    <a:pt x="4722" y="200"/>
                  </a:lnTo>
                  <a:lnTo>
                    <a:pt x="4608" y="226"/>
                  </a:lnTo>
                  <a:lnTo>
                    <a:pt x="4489" y="253"/>
                  </a:lnTo>
                  <a:lnTo>
                    <a:pt x="4362" y="279"/>
                  </a:lnTo>
                  <a:lnTo>
                    <a:pt x="4230" y="304"/>
                  </a:lnTo>
                  <a:lnTo>
                    <a:pt x="4090" y="329"/>
                  </a:lnTo>
                  <a:lnTo>
                    <a:pt x="3943" y="353"/>
                  </a:lnTo>
                  <a:lnTo>
                    <a:pt x="3791" y="378"/>
                  </a:lnTo>
                  <a:lnTo>
                    <a:pt x="3629" y="401"/>
                  </a:lnTo>
                  <a:lnTo>
                    <a:pt x="3463" y="423"/>
                  </a:lnTo>
                  <a:lnTo>
                    <a:pt x="3288" y="444"/>
                  </a:lnTo>
                  <a:lnTo>
                    <a:pt x="3104" y="466"/>
                  </a:lnTo>
                  <a:lnTo>
                    <a:pt x="2915" y="484"/>
                  </a:lnTo>
                  <a:lnTo>
                    <a:pt x="2717" y="502"/>
                  </a:lnTo>
                  <a:lnTo>
                    <a:pt x="2512" y="518"/>
                  </a:lnTo>
                  <a:lnTo>
                    <a:pt x="2297" y="535"/>
                  </a:lnTo>
                  <a:lnTo>
                    <a:pt x="2076" y="548"/>
                  </a:lnTo>
                  <a:lnTo>
                    <a:pt x="1847" y="560"/>
                  </a:lnTo>
                  <a:lnTo>
                    <a:pt x="1609" y="570"/>
                  </a:lnTo>
                  <a:lnTo>
                    <a:pt x="1363" y="578"/>
                  </a:lnTo>
                  <a:lnTo>
                    <a:pt x="1107" y="585"/>
                  </a:lnTo>
                  <a:lnTo>
                    <a:pt x="845" y="589"/>
                  </a:lnTo>
                  <a:lnTo>
                    <a:pt x="573" y="591"/>
                  </a:lnTo>
                  <a:lnTo>
                    <a:pt x="290" y="591"/>
                  </a:lnTo>
                  <a:lnTo>
                    <a:pt x="0" y="588"/>
                  </a:lnTo>
                  <a:lnTo>
                    <a:pt x="0" y="588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19000">
                  <a:schemeClr val="bg1">
                    <a:lumMod val="85000"/>
                    <a:alpha val="13000"/>
                  </a:schemeClr>
                </a:gs>
                <a:gs pos="50000">
                  <a:schemeClr val="bg1">
                    <a:lumMod val="85000"/>
                    <a:alpha val="0"/>
                  </a:schemeClr>
                </a:gs>
                <a:gs pos="72000">
                  <a:schemeClr val="bg1">
                    <a:lumMod val="85000"/>
                    <a:alpha val="0"/>
                  </a:schemeClr>
                </a:gs>
                <a:gs pos="89000">
                  <a:schemeClr val="bg1">
                    <a:lumMod val="75000"/>
                    <a:alpha val="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  <a:effectLst>
              <a:innerShdw blurRad="63500" dist="50800" dir="5400000">
                <a:schemeClr val="bg1">
                  <a:lumMod val="95000"/>
                  <a:alpha val="50000"/>
                </a:schemeClr>
              </a:innerShdw>
            </a:effectLst>
          </p:spPr>
          <p:txBody>
            <a:bodyPr anchor="ctr"/>
            <a:lstStyle/>
            <a:p>
              <a:pPr lvl="0"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7839" y="2786047"/>
            <a:ext cx="10363199" cy="928705"/>
          </a:xfrm>
        </p:spPr>
        <p:txBody>
          <a:bodyPr anchor="ctr"/>
          <a:lstStyle>
            <a:lvl1pPr algn="l">
              <a:defRPr sz="50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47839" y="2214554"/>
            <a:ext cx="10363199" cy="571493"/>
          </a:xfrm>
        </p:spPr>
        <p:txBody>
          <a:bodyPr anchor="ctr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4D4F9BB-4132-4287-8CC8-8D855CD297EE}" type="datetime1">
              <a:rPr lang="ko-KR" altLang="en-US"/>
              <a:pPr lvl="0">
                <a:defRPr lang="ko-KR" altLang="en-US"/>
              </a:pPr>
              <a:t>2023-07-14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en-US" altLang="en-US"/>
              <a:pPr lvl="0">
                <a:defRPr lang="ko-KR" altLang="en-US"/>
              </a:pPr>
              <a:t>‹#›</a:t>
            </a:fld>
            <a:endParaRPr lang="en-US" altLang="en-US"/>
          </a:p>
        </p:txBody>
      </p:sp>
      <p:pic>
        <p:nvPicPr>
          <p:cNvPr id="16" name="그림 15" descr="라인.png"/>
          <p:cNvPicPr>
            <a:picLocks noChangeAspect="1"/>
          </p:cNvPicPr>
          <p:nvPr/>
        </p:nvPicPr>
        <p:blipFill rotWithShape="1">
          <a:blip r:embed="rId2">
            <a:alphaModFix/>
            <a:lum contrast="20000"/>
          </a:blip>
          <a:stretch>
            <a:fillRect/>
          </a:stretch>
        </p:blipFill>
        <p:spPr>
          <a:xfrm flipH="1" flipV="1">
            <a:off x="6876288" y="0"/>
            <a:ext cx="5315710" cy="263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6071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384300"/>
            <a:ext cx="5384799" cy="4741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384300"/>
            <a:ext cx="5384799" cy="4741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9A288E1-115A-4383-9733-92AB1765EBDC}" type="datetime1">
              <a:rPr lang="ko-KR" altLang="en-US"/>
              <a:pPr lvl="0">
                <a:defRPr lang="ko-KR" altLang="en-US"/>
              </a:pPr>
              <a:t>2023-07-14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42106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6081693-AE98-47AF-BCDA-93D1F4898FF4}" type="datetime1">
              <a:rPr lang="ko-KR" altLang="en-US"/>
              <a:pPr lvl="0">
                <a:defRPr lang="ko-KR" altLang="en-US"/>
              </a:pPr>
              <a:t>2023-07-14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34214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14422"/>
            <a:ext cx="10972799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AA4EAC8-C441-4BE7-B3AD-00E7DB0BEFCE}" type="datetime1">
              <a:rPr lang="ko-KR" altLang="en-US"/>
              <a:pPr lvl="0">
                <a:defRPr lang="ko-KR" altLang="en-US"/>
              </a:pPr>
              <a:t>2023-07-14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1951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FD74842-A1D3-4A5D-B60D-F66EAD15763D}" type="datetime1">
              <a:rPr lang="ko-KR" altLang="en-US"/>
              <a:pPr lvl="0">
                <a:defRPr lang="ko-KR" altLang="en-US"/>
              </a:pPr>
              <a:t>2023-07-14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66845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라인.png"/>
          <p:cNvPicPr>
            <a:picLocks noChangeAspect="1"/>
          </p:cNvPicPr>
          <p:nvPr/>
        </p:nvPicPr>
        <p:blipFill rotWithShape="1">
          <a:blip r:embed="rId2">
            <a:alphaModFix/>
            <a:lum contrast="10000"/>
          </a:blip>
          <a:stretch>
            <a:fillRect/>
          </a:stretch>
        </p:blipFill>
        <p:spPr>
          <a:xfrm>
            <a:off x="0" y="4214818"/>
            <a:ext cx="5148072" cy="264318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55945" y="4772044"/>
            <a:ext cx="8680109" cy="566738"/>
          </a:xfrm>
        </p:spPr>
        <p:txBody>
          <a:bodyPr anchor="b"/>
          <a:lstStyle>
            <a:lvl1pPr algn="l">
              <a:defRPr sz="2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55945" y="584219"/>
            <a:ext cx="8680109" cy="41148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55945" y="5338782"/>
            <a:ext cx="8680109" cy="804862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C3746A07-4E39-4CFF-B8D7-EE6D080B9A38}" type="datetime1">
              <a:rPr lang="ko-KR" altLang="en-US"/>
              <a:pPr lvl="0">
                <a:defRPr lang="ko-KR" altLang="en-US"/>
              </a:pPr>
              <a:t>2023-07-14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43369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7164323" y="1"/>
            <a:ext cx="5027675" cy="1000108"/>
            <a:chOff x="4643516" y="1"/>
            <a:chExt cx="4500484" cy="1000108"/>
          </a:xfrm>
        </p:grpSpPr>
        <p:sp>
          <p:nvSpPr>
            <p:cNvPr id="11" name="자유형: 도형 10"/>
            <p:cNvSpPr/>
            <p:nvPr/>
          </p:nvSpPr>
          <p:spPr>
            <a:xfrm>
              <a:off x="4995103" y="210951"/>
              <a:ext cx="4148897" cy="789158"/>
            </a:xfrm>
            <a:custGeom>
              <a:avLst/>
              <a:gdLst/>
              <a:ahLst/>
              <a:cxnLst>
                <a:cxn ang="0">
                  <a:pos x="5760" y="0"/>
                </a:cxn>
                <a:cxn ang="0">
                  <a:pos x="5697" y="36"/>
                </a:cxn>
                <a:cxn ang="0">
                  <a:pos x="5614" y="76"/>
                </a:cxn>
                <a:cxn ang="0">
                  <a:pos x="5493" y="128"/>
                </a:cxn>
                <a:cxn ang="0">
                  <a:pos x="5331" y="190"/>
                </a:cxn>
                <a:cxn ang="0">
                  <a:pos x="5124" y="258"/>
                </a:cxn>
                <a:cxn ang="0">
                  <a:pos x="4870" y="332"/>
                </a:cxn>
                <a:cxn ang="0">
                  <a:pos x="4566" y="406"/>
                </a:cxn>
                <a:cxn ang="0">
                  <a:pos x="4210" y="479"/>
                </a:cxn>
                <a:cxn ang="0">
                  <a:pos x="3799" y="551"/>
                </a:cxn>
                <a:cxn ang="0">
                  <a:pos x="3452" y="600"/>
                </a:cxn>
                <a:cxn ang="0">
                  <a:pos x="3202" y="631"/>
                </a:cxn>
                <a:cxn ang="0">
                  <a:pos x="2937" y="660"/>
                </a:cxn>
                <a:cxn ang="0">
                  <a:pos x="2656" y="686"/>
                </a:cxn>
                <a:cxn ang="0">
                  <a:pos x="2358" y="709"/>
                </a:cxn>
                <a:cxn ang="0">
                  <a:pos x="2043" y="728"/>
                </a:cxn>
                <a:cxn ang="0">
                  <a:pos x="1711" y="744"/>
                </a:cxn>
                <a:cxn ang="0">
                  <a:pos x="1363" y="757"/>
                </a:cxn>
                <a:cxn ang="0">
                  <a:pos x="997" y="765"/>
                </a:cxn>
                <a:cxn ang="0">
                  <a:pos x="611" y="770"/>
                </a:cxn>
                <a:cxn ang="0">
                  <a:pos x="208" y="770"/>
                </a:cxn>
                <a:cxn ang="0">
                  <a:pos x="0" y="767"/>
                </a:cxn>
                <a:cxn ang="0">
                  <a:pos x="376" y="778"/>
                </a:cxn>
                <a:cxn ang="0">
                  <a:pos x="802" y="783"/>
                </a:cxn>
                <a:cxn ang="0">
                  <a:pos x="1151" y="783"/>
                </a:cxn>
                <a:cxn ang="0">
                  <a:pos x="1547" y="778"/>
                </a:cxn>
                <a:cxn ang="0">
                  <a:pos x="1974" y="765"/>
                </a:cxn>
                <a:cxn ang="0">
                  <a:pos x="2430" y="746"/>
                </a:cxn>
                <a:cxn ang="0">
                  <a:pos x="2901" y="715"/>
                </a:cxn>
                <a:cxn ang="0">
                  <a:pos x="3379" y="671"/>
                </a:cxn>
                <a:cxn ang="0">
                  <a:pos x="3739" y="631"/>
                </a:cxn>
                <a:cxn ang="0">
                  <a:pos x="3976" y="600"/>
                </a:cxn>
                <a:cxn ang="0">
                  <a:pos x="4210" y="564"/>
                </a:cxn>
                <a:cxn ang="0">
                  <a:pos x="4441" y="525"/>
                </a:cxn>
                <a:cxn ang="0">
                  <a:pos x="4666" y="481"/>
                </a:cxn>
                <a:cxn ang="0">
                  <a:pos x="4885" y="432"/>
                </a:cxn>
                <a:cxn ang="0">
                  <a:pos x="5095" y="379"/>
                </a:cxn>
                <a:cxn ang="0">
                  <a:pos x="5298" y="322"/>
                </a:cxn>
                <a:cxn ang="0">
                  <a:pos x="5490" y="258"/>
                </a:cxn>
                <a:cxn ang="0">
                  <a:pos x="5672" y="190"/>
                </a:cxn>
                <a:cxn ang="0">
                  <a:pos x="5760" y="0"/>
                </a:cxn>
              </a:cxnLst>
              <a:rect l="0" t="0" r="r" b="b"/>
              <a:pathLst>
                <a:path w="5760" h="785">
                  <a:moveTo>
                    <a:pt x="5760" y="0"/>
                  </a:moveTo>
                  <a:lnTo>
                    <a:pt x="5760" y="0"/>
                  </a:lnTo>
                  <a:lnTo>
                    <a:pt x="5745" y="10"/>
                  </a:lnTo>
                  <a:lnTo>
                    <a:pt x="5697" y="36"/>
                  </a:lnTo>
                  <a:lnTo>
                    <a:pt x="5661" y="54"/>
                  </a:lnTo>
                  <a:lnTo>
                    <a:pt x="5614" y="76"/>
                  </a:lnTo>
                  <a:lnTo>
                    <a:pt x="5558" y="101"/>
                  </a:lnTo>
                  <a:lnTo>
                    <a:pt x="5493" y="128"/>
                  </a:lnTo>
                  <a:lnTo>
                    <a:pt x="5417" y="158"/>
                  </a:lnTo>
                  <a:lnTo>
                    <a:pt x="5331" y="190"/>
                  </a:lnTo>
                  <a:lnTo>
                    <a:pt x="5233" y="223"/>
                  </a:lnTo>
                  <a:lnTo>
                    <a:pt x="5124" y="258"/>
                  </a:lnTo>
                  <a:lnTo>
                    <a:pt x="5002" y="294"/>
                  </a:lnTo>
                  <a:lnTo>
                    <a:pt x="4870" y="332"/>
                  </a:lnTo>
                  <a:lnTo>
                    <a:pt x="4726" y="369"/>
                  </a:lnTo>
                  <a:lnTo>
                    <a:pt x="4566" y="406"/>
                  </a:lnTo>
                  <a:lnTo>
                    <a:pt x="4396" y="444"/>
                  </a:lnTo>
                  <a:lnTo>
                    <a:pt x="4210" y="479"/>
                  </a:lnTo>
                  <a:lnTo>
                    <a:pt x="4012" y="515"/>
                  </a:lnTo>
                  <a:lnTo>
                    <a:pt x="3799" y="551"/>
                  </a:lnTo>
                  <a:lnTo>
                    <a:pt x="3571" y="583"/>
                  </a:lnTo>
                  <a:lnTo>
                    <a:pt x="3452" y="600"/>
                  </a:lnTo>
                  <a:lnTo>
                    <a:pt x="3329" y="616"/>
                  </a:lnTo>
                  <a:lnTo>
                    <a:pt x="3202" y="631"/>
                  </a:lnTo>
                  <a:lnTo>
                    <a:pt x="3072" y="645"/>
                  </a:lnTo>
                  <a:lnTo>
                    <a:pt x="2937" y="660"/>
                  </a:lnTo>
                  <a:lnTo>
                    <a:pt x="2799" y="673"/>
                  </a:lnTo>
                  <a:lnTo>
                    <a:pt x="2656" y="686"/>
                  </a:lnTo>
                  <a:lnTo>
                    <a:pt x="2508" y="697"/>
                  </a:lnTo>
                  <a:lnTo>
                    <a:pt x="2358" y="709"/>
                  </a:lnTo>
                  <a:lnTo>
                    <a:pt x="2202" y="718"/>
                  </a:lnTo>
                  <a:lnTo>
                    <a:pt x="2043" y="728"/>
                  </a:lnTo>
                  <a:lnTo>
                    <a:pt x="1880" y="736"/>
                  </a:lnTo>
                  <a:lnTo>
                    <a:pt x="1711" y="744"/>
                  </a:lnTo>
                  <a:lnTo>
                    <a:pt x="1540" y="751"/>
                  </a:lnTo>
                  <a:lnTo>
                    <a:pt x="1363" y="757"/>
                  </a:lnTo>
                  <a:lnTo>
                    <a:pt x="1182" y="762"/>
                  </a:lnTo>
                  <a:lnTo>
                    <a:pt x="997" y="765"/>
                  </a:lnTo>
                  <a:lnTo>
                    <a:pt x="807" y="769"/>
                  </a:lnTo>
                  <a:lnTo>
                    <a:pt x="611" y="770"/>
                  </a:lnTo>
                  <a:lnTo>
                    <a:pt x="413" y="770"/>
                  </a:lnTo>
                  <a:lnTo>
                    <a:pt x="208" y="770"/>
                  </a:lnTo>
                  <a:lnTo>
                    <a:pt x="0" y="767"/>
                  </a:lnTo>
                  <a:lnTo>
                    <a:pt x="0" y="767"/>
                  </a:lnTo>
                  <a:lnTo>
                    <a:pt x="174" y="774"/>
                  </a:lnTo>
                  <a:lnTo>
                    <a:pt x="376" y="778"/>
                  </a:lnTo>
                  <a:lnTo>
                    <a:pt x="646" y="783"/>
                  </a:lnTo>
                  <a:lnTo>
                    <a:pt x="802" y="783"/>
                  </a:lnTo>
                  <a:lnTo>
                    <a:pt x="971" y="785"/>
                  </a:lnTo>
                  <a:lnTo>
                    <a:pt x="1151" y="783"/>
                  </a:lnTo>
                  <a:lnTo>
                    <a:pt x="1345" y="782"/>
                  </a:lnTo>
                  <a:lnTo>
                    <a:pt x="1547" y="778"/>
                  </a:lnTo>
                  <a:lnTo>
                    <a:pt x="1756" y="774"/>
                  </a:lnTo>
                  <a:lnTo>
                    <a:pt x="1974" y="765"/>
                  </a:lnTo>
                  <a:lnTo>
                    <a:pt x="2200" y="757"/>
                  </a:lnTo>
                  <a:lnTo>
                    <a:pt x="2430" y="746"/>
                  </a:lnTo>
                  <a:lnTo>
                    <a:pt x="2664" y="731"/>
                  </a:lnTo>
                  <a:lnTo>
                    <a:pt x="2901" y="715"/>
                  </a:lnTo>
                  <a:lnTo>
                    <a:pt x="3140" y="696"/>
                  </a:lnTo>
                  <a:lnTo>
                    <a:pt x="3379" y="671"/>
                  </a:lnTo>
                  <a:lnTo>
                    <a:pt x="3620" y="645"/>
                  </a:lnTo>
                  <a:lnTo>
                    <a:pt x="3739" y="631"/>
                  </a:lnTo>
                  <a:lnTo>
                    <a:pt x="3857" y="616"/>
                  </a:lnTo>
                  <a:lnTo>
                    <a:pt x="3976" y="600"/>
                  </a:lnTo>
                  <a:lnTo>
                    <a:pt x="4095" y="582"/>
                  </a:lnTo>
                  <a:lnTo>
                    <a:pt x="4210" y="564"/>
                  </a:lnTo>
                  <a:lnTo>
                    <a:pt x="4326" y="544"/>
                  </a:lnTo>
                  <a:lnTo>
                    <a:pt x="4441" y="525"/>
                  </a:lnTo>
                  <a:lnTo>
                    <a:pt x="4553" y="504"/>
                  </a:lnTo>
                  <a:lnTo>
                    <a:pt x="4666" y="481"/>
                  </a:lnTo>
                  <a:lnTo>
                    <a:pt x="4776" y="457"/>
                  </a:lnTo>
                  <a:lnTo>
                    <a:pt x="4885" y="432"/>
                  </a:lnTo>
                  <a:lnTo>
                    <a:pt x="4991" y="406"/>
                  </a:lnTo>
                  <a:lnTo>
                    <a:pt x="5095" y="379"/>
                  </a:lnTo>
                  <a:lnTo>
                    <a:pt x="5197" y="351"/>
                  </a:lnTo>
                  <a:lnTo>
                    <a:pt x="5298" y="322"/>
                  </a:lnTo>
                  <a:lnTo>
                    <a:pt x="5396" y="291"/>
                  </a:lnTo>
                  <a:lnTo>
                    <a:pt x="5490" y="258"/>
                  </a:lnTo>
                  <a:lnTo>
                    <a:pt x="5583" y="224"/>
                  </a:lnTo>
                  <a:lnTo>
                    <a:pt x="5672" y="190"/>
                  </a:lnTo>
                  <a:lnTo>
                    <a:pt x="5760" y="153"/>
                  </a:lnTo>
                  <a:lnTo>
                    <a:pt x="5760" y="0"/>
                  </a:lnTo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  <a:alpha val="42000"/>
                  </a:schemeClr>
                </a:gs>
                <a:gs pos="19000">
                  <a:schemeClr val="bg2">
                    <a:alpha val="70000"/>
                  </a:schemeClr>
                </a:gs>
                <a:gs pos="50000">
                  <a:schemeClr val="bg2">
                    <a:lumMod val="60000"/>
                    <a:lumOff val="40000"/>
                    <a:alpha val="29000"/>
                  </a:schemeClr>
                </a:gs>
                <a:gs pos="72000">
                  <a:schemeClr val="bg2">
                    <a:lumMod val="60000"/>
                    <a:lumOff val="40000"/>
                    <a:alpha val="0"/>
                  </a:schemeClr>
                </a:gs>
                <a:gs pos="89000">
                  <a:schemeClr val="bg2">
                    <a:lumMod val="40000"/>
                    <a:lumOff val="60000"/>
                    <a:alpha val="0"/>
                  </a:schemeClr>
                </a:gs>
                <a:gs pos="100000">
                  <a:schemeClr val="bg2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</p:spPr>
          <p:txBody>
            <a:bodyPr anchor="ctr"/>
            <a:lstStyle/>
            <a:p>
              <a:pPr lvl="0"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자유형: 도형 11"/>
            <p:cNvSpPr/>
            <p:nvPr/>
          </p:nvSpPr>
          <p:spPr>
            <a:xfrm>
              <a:off x="4643516" y="1"/>
              <a:ext cx="4324698" cy="949316"/>
            </a:xfrm>
            <a:custGeom>
              <a:avLst/>
              <a:gdLst/>
              <a:ahLst/>
              <a:cxnLst>
                <a:cxn ang="0">
                  <a:pos x="0" y="588"/>
                </a:cxn>
                <a:cxn ang="0">
                  <a:pos x="371" y="599"/>
                </a:cxn>
                <a:cxn ang="0">
                  <a:pos x="959" y="606"/>
                </a:cxn>
                <a:cxn ang="0">
                  <a:pos x="1329" y="603"/>
                </a:cxn>
                <a:cxn ang="0">
                  <a:pos x="1736" y="594"/>
                </a:cxn>
                <a:cxn ang="0">
                  <a:pos x="2177" y="580"/>
                </a:cxn>
                <a:cxn ang="0">
                  <a:pos x="2637" y="555"/>
                </a:cxn>
                <a:cxn ang="0">
                  <a:pos x="3113" y="520"/>
                </a:cxn>
                <a:cxn ang="0">
                  <a:pos x="3593" y="474"/>
                </a:cxn>
                <a:cxn ang="0">
                  <a:pos x="3949" y="429"/>
                </a:cxn>
                <a:cxn ang="0">
                  <a:pos x="4185" y="396"/>
                </a:cxn>
                <a:cxn ang="0">
                  <a:pos x="4418" y="358"/>
                </a:cxn>
                <a:cxn ang="0">
                  <a:pos x="4644" y="315"/>
                </a:cxn>
                <a:cxn ang="0">
                  <a:pos x="4865" y="269"/>
                </a:cxn>
                <a:cxn ang="0">
                  <a:pos x="5080" y="218"/>
                </a:cxn>
                <a:cxn ang="0">
                  <a:pos x="5286" y="162"/>
                </a:cxn>
                <a:cxn ang="0">
                  <a:pos x="5483" y="101"/>
                </a:cxn>
                <a:cxn ang="0">
                  <a:pos x="5671" y="35"/>
                </a:cxn>
                <a:cxn ang="0">
                  <a:pos x="5413" y="0"/>
                </a:cxn>
                <a:cxn ang="0">
                  <a:pos x="5347" y="23"/>
                </a:cxn>
                <a:cxn ang="0">
                  <a:pos x="5197" y="73"/>
                </a:cxn>
                <a:cxn ang="0">
                  <a:pos x="5024" y="122"/>
                </a:cxn>
                <a:cxn ang="0">
                  <a:pos x="4829" y="175"/>
                </a:cxn>
                <a:cxn ang="0">
                  <a:pos x="4608" y="226"/>
                </a:cxn>
                <a:cxn ang="0">
                  <a:pos x="4362" y="279"/>
                </a:cxn>
                <a:cxn ang="0">
                  <a:pos x="4090" y="329"/>
                </a:cxn>
                <a:cxn ang="0">
                  <a:pos x="3791" y="378"/>
                </a:cxn>
                <a:cxn ang="0">
                  <a:pos x="3463" y="423"/>
                </a:cxn>
                <a:cxn ang="0">
                  <a:pos x="3104" y="466"/>
                </a:cxn>
                <a:cxn ang="0">
                  <a:pos x="2717" y="502"/>
                </a:cxn>
                <a:cxn ang="0">
                  <a:pos x="2297" y="535"/>
                </a:cxn>
                <a:cxn ang="0">
                  <a:pos x="1847" y="560"/>
                </a:cxn>
                <a:cxn ang="0">
                  <a:pos x="1363" y="578"/>
                </a:cxn>
                <a:cxn ang="0">
                  <a:pos x="845" y="589"/>
                </a:cxn>
                <a:cxn ang="0">
                  <a:pos x="290" y="591"/>
                </a:cxn>
                <a:cxn ang="0">
                  <a:pos x="0" y="588"/>
                </a:cxn>
              </a:cxnLst>
              <a:rect l="0" t="0" r="r" b="b"/>
              <a:pathLst>
                <a:path w="5760" h="606">
                  <a:moveTo>
                    <a:pt x="0" y="588"/>
                  </a:moveTo>
                  <a:lnTo>
                    <a:pt x="0" y="588"/>
                  </a:lnTo>
                  <a:lnTo>
                    <a:pt x="172" y="594"/>
                  </a:lnTo>
                  <a:lnTo>
                    <a:pt x="371" y="599"/>
                  </a:lnTo>
                  <a:lnTo>
                    <a:pt x="637" y="604"/>
                  </a:lnTo>
                  <a:lnTo>
                    <a:pt x="959" y="606"/>
                  </a:lnTo>
                  <a:lnTo>
                    <a:pt x="1137" y="604"/>
                  </a:lnTo>
                  <a:lnTo>
                    <a:pt x="1329" y="603"/>
                  </a:lnTo>
                  <a:lnTo>
                    <a:pt x="1528" y="599"/>
                  </a:lnTo>
                  <a:lnTo>
                    <a:pt x="1736" y="594"/>
                  </a:lnTo>
                  <a:lnTo>
                    <a:pt x="1954" y="588"/>
                  </a:lnTo>
                  <a:lnTo>
                    <a:pt x="2177" y="580"/>
                  </a:lnTo>
                  <a:lnTo>
                    <a:pt x="2405" y="568"/>
                  </a:lnTo>
                  <a:lnTo>
                    <a:pt x="2637" y="555"/>
                  </a:lnTo>
                  <a:lnTo>
                    <a:pt x="2875" y="540"/>
                  </a:lnTo>
                  <a:lnTo>
                    <a:pt x="3113" y="520"/>
                  </a:lnTo>
                  <a:lnTo>
                    <a:pt x="3352" y="499"/>
                  </a:lnTo>
                  <a:lnTo>
                    <a:pt x="3593" y="474"/>
                  </a:lnTo>
                  <a:lnTo>
                    <a:pt x="3831" y="446"/>
                  </a:lnTo>
                  <a:lnTo>
                    <a:pt x="3949" y="429"/>
                  </a:lnTo>
                  <a:lnTo>
                    <a:pt x="4068" y="413"/>
                  </a:lnTo>
                  <a:lnTo>
                    <a:pt x="4185" y="396"/>
                  </a:lnTo>
                  <a:lnTo>
                    <a:pt x="4303" y="376"/>
                  </a:lnTo>
                  <a:lnTo>
                    <a:pt x="4418" y="358"/>
                  </a:lnTo>
                  <a:lnTo>
                    <a:pt x="4532" y="337"/>
                  </a:lnTo>
                  <a:lnTo>
                    <a:pt x="4644" y="315"/>
                  </a:lnTo>
                  <a:lnTo>
                    <a:pt x="4757" y="292"/>
                  </a:lnTo>
                  <a:lnTo>
                    <a:pt x="4865" y="269"/>
                  </a:lnTo>
                  <a:lnTo>
                    <a:pt x="4974" y="244"/>
                  </a:lnTo>
                  <a:lnTo>
                    <a:pt x="5080" y="218"/>
                  </a:lnTo>
                  <a:lnTo>
                    <a:pt x="5184" y="190"/>
                  </a:lnTo>
                  <a:lnTo>
                    <a:pt x="5286" y="162"/>
                  </a:lnTo>
                  <a:lnTo>
                    <a:pt x="5385" y="132"/>
                  </a:lnTo>
                  <a:lnTo>
                    <a:pt x="5483" y="101"/>
                  </a:lnTo>
                  <a:lnTo>
                    <a:pt x="5578" y="69"/>
                  </a:lnTo>
                  <a:lnTo>
                    <a:pt x="5671" y="35"/>
                  </a:lnTo>
                  <a:lnTo>
                    <a:pt x="5760" y="0"/>
                  </a:lnTo>
                  <a:lnTo>
                    <a:pt x="5413" y="0"/>
                  </a:lnTo>
                  <a:lnTo>
                    <a:pt x="5413" y="0"/>
                  </a:lnTo>
                  <a:lnTo>
                    <a:pt x="5347" y="23"/>
                  </a:lnTo>
                  <a:lnTo>
                    <a:pt x="5275" y="48"/>
                  </a:lnTo>
                  <a:lnTo>
                    <a:pt x="5197" y="73"/>
                  </a:lnTo>
                  <a:lnTo>
                    <a:pt x="5113" y="97"/>
                  </a:lnTo>
                  <a:lnTo>
                    <a:pt x="5024" y="122"/>
                  </a:lnTo>
                  <a:lnTo>
                    <a:pt x="4930" y="149"/>
                  </a:lnTo>
                  <a:lnTo>
                    <a:pt x="4829" y="175"/>
                  </a:lnTo>
                  <a:lnTo>
                    <a:pt x="4722" y="200"/>
                  </a:lnTo>
                  <a:lnTo>
                    <a:pt x="4608" y="226"/>
                  </a:lnTo>
                  <a:lnTo>
                    <a:pt x="4489" y="253"/>
                  </a:lnTo>
                  <a:lnTo>
                    <a:pt x="4362" y="279"/>
                  </a:lnTo>
                  <a:lnTo>
                    <a:pt x="4230" y="304"/>
                  </a:lnTo>
                  <a:lnTo>
                    <a:pt x="4090" y="329"/>
                  </a:lnTo>
                  <a:lnTo>
                    <a:pt x="3943" y="353"/>
                  </a:lnTo>
                  <a:lnTo>
                    <a:pt x="3791" y="378"/>
                  </a:lnTo>
                  <a:lnTo>
                    <a:pt x="3629" y="401"/>
                  </a:lnTo>
                  <a:lnTo>
                    <a:pt x="3463" y="423"/>
                  </a:lnTo>
                  <a:lnTo>
                    <a:pt x="3288" y="444"/>
                  </a:lnTo>
                  <a:lnTo>
                    <a:pt x="3104" y="466"/>
                  </a:lnTo>
                  <a:lnTo>
                    <a:pt x="2915" y="484"/>
                  </a:lnTo>
                  <a:lnTo>
                    <a:pt x="2717" y="502"/>
                  </a:lnTo>
                  <a:lnTo>
                    <a:pt x="2512" y="518"/>
                  </a:lnTo>
                  <a:lnTo>
                    <a:pt x="2297" y="535"/>
                  </a:lnTo>
                  <a:lnTo>
                    <a:pt x="2076" y="548"/>
                  </a:lnTo>
                  <a:lnTo>
                    <a:pt x="1847" y="560"/>
                  </a:lnTo>
                  <a:lnTo>
                    <a:pt x="1609" y="570"/>
                  </a:lnTo>
                  <a:lnTo>
                    <a:pt x="1363" y="578"/>
                  </a:lnTo>
                  <a:lnTo>
                    <a:pt x="1107" y="585"/>
                  </a:lnTo>
                  <a:lnTo>
                    <a:pt x="845" y="589"/>
                  </a:lnTo>
                  <a:lnTo>
                    <a:pt x="573" y="591"/>
                  </a:lnTo>
                  <a:lnTo>
                    <a:pt x="290" y="591"/>
                  </a:lnTo>
                  <a:lnTo>
                    <a:pt x="0" y="588"/>
                  </a:lnTo>
                  <a:lnTo>
                    <a:pt x="0" y="588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19000">
                  <a:schemeClr val="bg1">
                    <a:lumMod val="85000"/>
                  </a:schemeClr>
                </a:gs>
                <a:gs pos="50000">
                  <a:schemeClr val="bg1">
                    <a:lumMod val="85000"/>
                    <a:alpha val="46000"/>
                  </a:schemeClr>
                </a:gs>
                <a:gs pos="72000">
                  <a:schemeClr val="bg1">
                    <a:lumMod val="85000"/>
                    <a:alpha val="45000"/>
                  </a:schemeClr>
                </a:gs>
                <a:gs pos="89000">
                  <a:schemeClr val="bg1">
                    <a:lumMod val="75000"/>
                    <a:alpha val="12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  <a:effectLst>
              <a:innerShdw blurRad="63500" dist="50800" dir="5400000">
                <a:schemeClr val="bg1">
                  <a:lumMod val="95000"/>
                  <a:alpha val="50000"/>
                </a:schemeClr>
              </a:innerShdw>
            </a:effectLst>
          </p:spPr>
          <p:txBody>
            <a:bodyPr anchor="ctr"/>
            <a:lstStyle/>
            <a:p>
              <a:pPr lvl="0" algn="ctr">
                <a:defRPr lang="ko-KR" altLang="en-US"/>
              </a:pPr>
              <a:endParaRPr lang="ko-KR" altLang="en-US"/>
            </a:p>
          </p:txBody>
        </p:sp>
      </p:grpSp>
      <p:pic>
        <p:nvPicPr>
          <p:cNvPr id="13" name="그림 12" descr="라인.png"/>
          <p:cNvPicPr>
            <a:picLocks noChangeAspect="1"/>
          </p:cNvPicPr>
          <p:nvPr/>
        </p:nvPicPr>
        <p:blipFill rotWithShape="1">
          <a:blip r:embed="rId14">
            <a:alphaModFix/>
            <a:lum contrast="10000"/>
          </a:blip>
          <a:stretch>
            <a:fillRect/>
          </a:stretch>
        </p:blipFill>
        <p:spPr>
          <a:xfrm>
            <a:off x="0" y="3352800"/>
            <a:ext cx="5652135" cy="35052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latinLnBrk="1">
              <a:defRPr lang="ko-KR" altLang="en-US"/>
            </a:pPr>
            <a:fld id="{0B84D3C4-AC30-4BDB-A481-8CE9613C97F6}" type="datetime1">
              <a:rPr lang="ko-KR" altLang="en-US"/>
              <a:pPr lvl="0" latinLnBrk="1">
                <a:defRPr lang="ko-KR" altLang="en-US"/>
              </a:pPr>
              <a:t>2023-07-14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latinLnBrk="1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latinLnBrk="1">
              <a:defRPr lang="ko-KR" altLang="en-US"/>
            </a:pPr>
            <a:fld id="{AD22CD3B-FDDF-4998-970C-76E6E0BEC65F}" type="slidenum">
              <a:rPr lang="ko-KR" altLang="en-US"/>
              <a:pPr lvl="0" latinLnBrk="1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83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ransition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bg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1" hangingPunct="1">
        <a:spcBef>
          <a:spcPct val="20000"/>
        </a:spcBef>
        <a:buClr>
          <a:schemeClr val="bg2">
            <a:lumMod val="75000"/>
          </a:schemeClr>
        </a:buClr>
        <a:buSzPct val="100000"/>
        <a:buFont typeface="Century Gothic"/>
        <a:buChar char="▐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Wingdings"/>
        <a:buChar char="§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Lucida Sans Unicode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Lucida Sans Unicode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Lucida Sans Unicode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95999" y="4847215"/>
            <a:ext cx="5785305" cy="946366"/>
          </a:xfrm>
        </p:spPr>
        <p:txBody>
          <a:bodyPr/>
          <a:lstStyle/>
          <a:p>
            <a:pPr lvl="0" algn="ctr">
              <a:defRPr/>
            </a:pPr>
            <a:r>
              <a:rPr lang="en-US" altLang="ko-KR" sz="2400" b="1" dirty="0">
                <a:latin typeface="나눔고딕"/>
                <a:ea typeface="나눔고딕"/>
              </a:rPr>
              <a:t>2023.07.14</a:t>
            </a:r>
            <a:br>
              <a:rPr lang="en-US" altLang="ko-KR" sz="2400" b="1" dirty="0">
                <a:latin typeface="나눔고딕"/>
                <a:ea typeface="나눔고딕"/>
              </a:rPr>
            </a:br>
            <a:r>
              <a:rPr lang="ko-KR" altLang="en-US" sz="2400" b="1" dirty="0">
                <a:latin typeface="나눔고딕"/>
                <a:ea typeface="나눔고딕"/>
              </a:rPr>
              <a:t>작성자 </a:t>
            </a:r>
            <a:r>
              <a:rPr lang="en-US" altLang="ko-KR" sz="2400" b="1" dirty="0">
                <a:latin typeface="나눔고딕"/>
                <a:ea typeface="나눔고딕"/>
              </a:rPr>
              <a:t>: </a:t>
            </a:r>
            <a:r>
              <a:rPr lang="ko-KR" altLang="en-US" sz="2400" b="1" dirty="0">
                <a:latin typeface="나눔고딕"/>
                <a:ea typeface="나눔고딕"/>
              </a:rPr>
              <a:t>김재현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04363" y="1064418"/>
            <a:ext cx="9583272" cy="3701219"/>
          </a:xfrm>
        </p:spPr>
        <p:txBody>
          <a:bodyPr/>
          <a:lstStyle/>
          <a:p>
            <a:pPr lvl="0" algn="ctr">
              <a:defRPr/>
            </a:pPr>
            <a:r>
              <a:rPr lang="ko-KR" altLang="en-US" sz="4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세미프로젝트 </a:t>
            </a:r>
            <a:r>
              <a:rPr lang="en-US" altLang="ko-KR" sz="4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</a:p>
          <a:p>
            <a:pPr lvl="0" algn="ctr">
              <a:defRPr/>
            </a:pPr>
            <a:r>
              <a:rPr lang="ko-KR" altLang="en-US" sz="4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특정 기간 동안 음원 순위 진입 수</a:t>
            </a:r>
            <a:r>
              <a:rPr lang="en-US" altLang="ko-KR" sz="4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Top5 </a:t>
            </a:r>
            <a:r>
              <a:rPr lang="ko-KR" altLang="en-US" sz="4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아티스트의 기간별 히스토그램을 생성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2">
            <a:extLst>
              <a:ext uri="{FF2B5EF4-FFF2-40B4-BE49-F238E27FC236}">
                <a16:creationId xmlns:a16="http://schemas.microsoft.com/office/drawing/2014/main" id="{512F9216-9730-0652-8C97-E9E730587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10170"/>
            <a:ext cx="8534399" cy="946366"/>
          </a:xfrm>
        </p:spPr>
        <p:txBody>
          <a:bodyPr/>
          <a:lstStyle/>
          <a:p>
            <a:pPr lvl="0" algn="ctr">
              <a:defRPr/>
            </a:pPr>
            <a:r>
              <a:rPr lang="ko-KR" altLang="en-US" sz="4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데이터 </a:t>
            </a:r>
            <a:r>
              <a:rPr lang="ko-KR" altLang="en-US" sz="48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전처리</a:t>
            </a:r>
            <a:r>
              <a:rPr lang="en-US" altLang="ko-KR" sz="4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(3)</a:t>
            </a:r>
            <a:endParaRPr lang="ko-KR" altLang="en-US" sz="4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8218D13-4AF4-5998-E2F6-8C2E3453F00D}"/>
              </a:ext>
            </a:extLst>
          </p:cNvPr>
          <p:cNvSpPr/>
          <p:nvPr/>
        </p:nvSpPr>
        <p:spPr>
          <a:xfrm>
            <a:off x="0" y="0"/>
            <a:ext cx="1678193" cy="118392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2.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데이터 구축 및 분석 방법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FC34C13-4D1A-5929-03D6-BDE2D5BA3B66}"/>
              </a:ext>
            </a:extLst>
          </p:cNvPr>
          <p:cNvSpPr/>
          <p:nvPr/>
        </p:nvSpPr>
        <p:spPr>
          <a:xfrm>
            <a:off x="453614" y="1315776"/>
            <a:ext cx="11284772" cy="136622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/>
              <a:t>전처리</a:t>
            </a:r>
            <a:r>
              <a:rPr lang="ko-KR" altLang="en-US" sz="2000" dirty="0"/>
              <a:t> </a:t>
            </a:r>
            <a:r>
              <a:rPr lang="en-US" altLang="ko-KR" sz="2000" dirty="0"/>
              <a:t>3 </a:t>
            </a:r>
            <a:r>
              <a:rPr lang="ko-KR" altLang="en-US" sz="2000" dirty="0"/>
              <a:t>목표 </a:t>
            </a:r>
            <a:r>
              <a:rPr lang="en-US" altLang="ko-KR" sz="2000" dirty="0"/>
              <a:t>: </a:t>
            </a:r>
            <a:r>
              <a:rPr lang="ko-KR" altLang="en-US" sz="2000" dirty="0"/>
              <a:t>차트 진입 횟수 </a:t>
            </a:r>
            <a:r>
              <a:rPr lang="en-US" altLang="ko-KR" sz="2000" dirty="0"/>
              <a:t>Top5 </a:t>
            </a:r>
            <a:r>
              <a:rPr lang="ko-KR" altLang="en-US" sz="2000" dirty="0"/>
              <a:t>아티스트의 날짜 별 차트 진입 횟수를 추출</a:t>
            </a:r>
            <a:endParaRPr lang="en-US" altLang="ko-KR" sz="2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BE9C4D-9C61-AE95-0A4B-7B876789E06E}"/>
              </a:ext>
            </a:extLst>
          </p:cNvPr>
          <p:cNvSpPr/>
          <p:nvPr/>
        </p:nvSpPr>
        <p:spPr>
          <a:xfrm>
            <a:off x="926951" y="3041237"/>
            <a:ext cx="10338098" cy="358547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668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2">
            <a:extLst>
              <a:ext uri="{FF2B5EF4-FFF2-40B4-BE49-F238E27FC236}">
                <a16:creationId xmlns:a16="http://schemas.microsoft.com/office/drawing/2014/main" id="{512F9216-9730-0652-8C97-E9E730587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10170"/>
            <a:ext cx="8534399" cy="946366"/>
          </a:xfrm>
        </p:spPr>
        <p:txBody>
          <a:bodyPr/>
          <a:lstStyle/>
          <a:p>
            <a:pPr lvl="0" algn="ctr">
              <a:defRPr/>
            </a:pPr>
            <a:r>
              <a:rPr lang="ko-KR" altLang="en-US" sz="4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데이터 </a:t>
            </a:r>
            <a:r>
              <a:rPr lang="ko-KR" altLang="en-US" sz="48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전처리</a:t>
            </a:r>
            <a:r>
              <a:rPr lang="en-US" altLang="ko-KR" sz="4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(4)</a:t>
            </a:r>
            <a:endParaRPr lang="ko-KR" altLang="en-US" sz="4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8218D13-4AF4-5998-E2F6-8C2E3453F00D}"/>
              </a:ext>
            </a:extLst>
          </p:cNvPr>
          <p:cNvSpPr/>
          <p:nvPr/>
        </p:nvSpPr>
        <p:spPr>
          <a:xfrm>
            <a:off x="0" y="0"/>
            <a:ext cx="1678193" cy="118392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2.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데이터 구축 및 분석 방법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FC34C13-4D1A-5929-03D6-BDE2D5BA3B66}"/>
              </a:ext>
            </a:extLst>
          </p:cNvPr>
          <p:cNvSpPr/>
          <p:nvPr/>
        </p:nvSpPr>
        <p:spPr>
          <a:xfrm>
            <a:off x="453614" y="1315776"/>
            <a:ext cx="11284772" cy="136622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/>
              <a:t>전처리</a:t>
            </a:r>
            <a:r>
              <a:rPr lang="en-US" altLang="ko-KR" sz="2000" dirty="0"/>
              <a:t>4 </a:t>
            </a:r>
            <a:r>
              <a:rPr lang="ko-KR" altLang="en-US" sz="2000" dirty="0"/>
              <a:t>목표 </a:t>
            </a:r>
            <a:r>
              <a:rPr lang="en-US" altLang="ko-KR" sz="2000" dirty="0"/>
              <a:t>: </a:t>
            </a:r>
            <a:r>
              <a:rPr lang="ko-KR" altLang="en-US" sz="2000" dirty="0"/>
              <a:t>날짜 별 아티스트의 차트 진입 횟수를 저장할 새로운 컬럼 생성</a:t>
            </a:r>
            <a:endParaRPr lang="en-US" altLang="ko-KR" sz="2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BE9C4D-9C61-AE95-0A4B-7B876789E06E}"/>
              </a:ext>
            </a:extLst>
          </p:cNvPr>
          <p:cNvSpPr/>
          <p:nvPr/>
        </p:nvSpPr>
        <p:spPr>
          <a:xfrm>
            <a:off x="926951" y="3041237"/>
            <a:ext cx="10338098" cy="358547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674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2">
            <a:extLst>
              <a:ext uri="{FF2B5EF4-FFF2-40B4-BE49-F238E27FC236}">
                <a16:creationId xmlns:a16="http://schemas.microsoft.com/office/drawing/2014/main" id="{512F9216-9730-0652-8C97-E9E730587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10170"/>
            <a:ext cx="8534399" cy="946366"/>
          </a:xfrm>
        </p:spPr>
        <p:txBody>
          <a:bodyPr/>
          <a:lstStyle/>
          <a:p>
            <a:pPr lvl="0" algn="ctr">
              <a:defRPr/>
            </a:pPr>
            <a:r>
              <a:rPr lang="ko-KR" altLang="en-US" sz="4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데이터 </a:t>
            </a:r>
            <a:r>
              <a:rPr lang="ko-KR" altLang="en-US" sz="48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전처리</a:t>
            </a:r>
            <a:r>
              <a:rPr lang="en-US" altLang="ko-KR" sz="4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(5)</a:t>
            </a:r>
            <a:endParaRPr lang="ko-KR" altLang="en-US" sz="4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8218D13-4AF4-5998-E2F6-8C2E3453F00D}"/>
              </a:ext>
            </a:extLst>
          </p:cNvPr>
          <p:cNvSpPr/>
          <p:nvPr/>
        </p:nvSpPr>
        <p:spPr>
          <a:xfrm>
            <a:off x="0" y="0"/>
            <a:ext cx="1678193" cy="118392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2.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데이터 구축 및 분석 방법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FC34C13-4D1A-5929-03D6-BDE2D5BA3B66}"/>
              </a:ext>
            </a:extLst>
          </p:cNvPr>
          <p:cNvSpPr/>
          <p:nvPr/>
        </p:nvSpPr>
        <p:spPr>
          <a:xfrm>
            <a:off x="453614" y="1315776"/>
            <a:ext cx="11284772" cy="136622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/>
              <a:t>전처리</a:t>
            </a:r>
            <a:r>
              <a:rPr lang="en-US" altLang="ko-KR" sz="2000" dirty="0"/>
              <a:t>5 </a:t>
            </a:r>
            <a:r>
              <a:rPr lang="ko-KR" altLang="en-US" sz="2000" dirty="0"/>
              <a:t>목표 </a:t>
            </a:r>
            <a:r>
              <a:rPr lang="en-US" altLang="ko-KR" sz="2000" dirty="0"/>
              <a:t>: </a:t>
            </a:r>
            <a:r>
              <a:rPr lang="ko-KR" altLang="en-US" sz="2000" dirty="0"/>
              <a:t>아티스트별로 데이터를 분리해 새로운 </a:t>
            </a:r>
            <a:r>
              <a:rPr lang="en-US" altLang="ko-KR" sz="2000" dirty="0"/>
              <a:t>xlsx </a:t>
            </a:r>
            <a:r>
              <a:rPr lang="ko-KR" altLang="en-US" sz="2000" dirty="0"/>
              <a:t>생성</a:t>
            </a:r>
            <a:endParaRPr lang="en-US" altLang="ko-KR" sz="2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6F9980B-040A-5D92-CB0B-5720CCD9CA6D}"/>
              </a:ext>
            </a:extLst>
          </p:cNvPr>
          <p:cNvSpPr/>
          <p:nvPr/>
        </p:nvSpPr>
        <p:spPr>
          <a:xfrm>
            <a:off x="926951" y="3041237"/>
            <a:ext cx="10338098" cy="358547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048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2">
            <a:extLst>
              <a:ext uri="{FF2B5EF4-FFF2-40B4-BE49-F238E27FC236}">
                <a16:creationId xmlns:a16="http://schemas.microsoft.com/office/drawing/2014/main" id="{512F9216-9730-0652-8C97-E9E730587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10170"/>
            <a:ext cx="8534399" cy="946366"/>
          </a:xfrm>
        </p:spPr>
        <p:txBody>
          <a:bodyPr/>
          <a:lstStyle/>
          <a:p>
            <a:pPr lvl="0" algn="ctr">
              <a:defRPr/>
            </a:pPr>
            <a:r>
              <a:rPr lang="ko-KR" altLang="en-US" sz="4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탐색적 데이터 분석 목표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8218D13-4AF4-5998-E2F6-8C2E3453F00D}"/>
              </a:ext>
            </a:extLst>
          </p:cNvPr>
          <p:cNvSpPr/>
          <p:nvPr/>
        </p:nvSpPr>
        <p:spPr>
          <a:xfrm>
            <a:off x="0" y="0"/>
            <a:ext cx="1678193" cy="118392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2.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데이터 구축 및 분석 방법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FC34C13-4D1A-5929-03D6-BDE2D5BA3B66}"/>
              </a:ext>
            </a:extLst>
          </p:cNvPr>
          <p:cNvSpPr/>
          <p:nvPr/>
        </p:nvSpPr>
        <p:spPr>
          <a:xfrm>
            <a:off x="453614" y="2266156"/>
            <a:ext cx="11284772" cy="2325688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날짜를 기준으로 </a:t>
            </a:r>
            <a:r>
              <a:rPr lang="en-US" altLang="ko-KR" sz="3200" dirty="0"/>
              <a:t>hist</a:t>
            </a:r>
            <a:r>
              <a:rPr lang="ko-KR" altLang="en-US" sz="3200" dirty="0"/>
              <a:t>와 </a:t>
            </a:r>
            <a:r>
              <a:rPr lang="en-US" altLang="ko-KR" sz="3200" dirty="0"/>
              <a:t>bins</a:t>
            </a:r>
            <a:r>
              <a:rPr lang="ko-KR" altLang="en-US" sz="3200" dirty="0"/>
              <a:t>를 사용해 구간의 정보</a:t>
            </a:r>
            <a:r>
              <a:rPr lang="en-US" altLang="ko-KR" sz="3200" dirty="0"/>
              <a:t>(</a:t>
            </a:r>
            <a:r>
              <a:rPr lang="ko-KR" altLang="en-US" sz="3200" dirty="0"/>
              <a:t>개수</a:t>
            </a:r>
            <a:r>
              <a:rPr lang="en-US" altLang="ko-KR" sz="3200" dirty="0"/>
              <a:t>)</a:t>
            </a:r>
            <a:r>
              <a:rPr lang="ko-KR" altLang="en-US" sz="3200" dirty="0"/>
              <a:t>를 설정 후 각 아티스트 별로 히스토그램을 생성</a:t>
            </a:r>
          </a:p>
        </p:txBody>
      </p:sp>
    </p:spTree>
    <p:extLst>
      <p:ext uri="{BB962C8B-B14F-4D97-AF65-F5344CB8AC3E}">
        <p14:creationId xmlns:p14="http://schemas.microsoft.com/office/powerpoint/2010/main" val="384474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2">
            <a:extLst>
              <a:ext uri="{FF2B5EF4-FFF2-40B4-BE49-F238E27FC236}">
                <a16:creationId xmlns:a16="http://schemas.microsoft.com/office/drawing/2014/main" id="{512F9216-9730-0652-8C97-E9E730587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10170"/>
            <a:ext cx="8534399" cy="946366"/>
          </a:xfrm>
        </p:spPr>
        <p:txBody>
          <a:bodyPr/>
          <a:lstStyle/>
          <a:p>
            <a:pPr lvl="0" algn="ctr">
              <a:defRPr/>
            </a:pPr>
            <a:r>
              <a:rPr lang="ko-KR" altLang="en-US" sz="4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탐색적 데이터 분석</a:t>
            </a:r>
            <a:r>
              <a:rPr lang="en-US" altLang="ko-KR" sz="4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(1)</a:t>
            </a:r>
            <a:endParaRPr lang="ko-KR" altLang="en-US" sz="4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8218D13-4AF4-5998-E2F6-8C2E3453F00D}"/>
              </a:ext>
            </a:extLst>
          </p:cNvPr>
          <p:cNvSpPr/>
          <p:nvPr/>
        </p:nvSpPr>
        <p:spPr>
          <a:xfrm>
            <a:off x="0" y="0"/>
            <a:ext cx="1678193" cy="118392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2.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데이터 구축 및 분석 방법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FC34C13-4D1A-5929-03D6-BDE2D5BA3B66}"/>
              </a:ext>
            </a:extLst>
          </p:cNvPr>
          <p:cNvSpPr/>
          <p:nvPr/>
        </p:nvSpPr>
        <p:spPr>
          <a:xfrm>
            <a:off x="453614" y="1315776"/>
            <a:ext cx="11284772" cy="136622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데이터 분석</a:t>
            </a:r>
            <a:r>
              <a:rPr lang="en-US" altLang="ko-KR" sz="2000" dirty="0"/>
              <a:t>1</a:t>
            </a:r>
            <a:r>
              <a:rPr lang="ko-KR" altLang="en-US" sz="2000" dirty="0"/>
              <a:t> 목표</a:t>
            </a:r>
            <a:r>
              <a:rPr lang="en-US" altLang="ko-KR" sz="2000" dirty="0"/>
              <a:t> : </a:t>
            </a:r>
            <a:r>
              <a:rPr lang="ko-KR" altLang="en-US" sz="2000" dirty="0"/>
              <a:t>날짜를 기준으로 </a:t>
            </a:r>
            <a:r>
              <a:rPr lang="en-US" altLang="ko-KR" sz="2000" dirty="0"/>
              <a:t>hist</a:t>
            </a:r>
            <a:r>
              <a:rPr lang="ko-KR" altLang="en-US" sz="2000" dirty="0"/>
              <a:t>와 </a:t>
            </a:r>
            <a:r>
              <a:rPr lang="en-US" altLang="ko-KR" sz="2000" dirty="0"/>
              <a:t>bins</a:t>
            </a:r>
            <a:r>
              <a:rPr lang="ko-KR" altLang="en-US" sz="2000" dirty="0"/>
              <a:t>를 사용해 구간의 정보</a:t>
            </a:r>
            <a:r>
              <a:rPr lang="en-US" altLang="ko-KR" sz="2000" dirty="0"/>
              <a:t>(</a:t>
            </a:r>
            <a:r>
              <a:rPr lang="ko-KR" altLang="en-US" sz="2000" dirty="0"/>
              <a:t>개수</a:t>
            </a:r>
            <a:r>
              <a:rPr lang="en-US" altLang="ko-KR" sz="2000" dirty="0"/>
              <a:t>)</a:t>
            </a:r>
            <a:r>
              <a:rPr lang="ko-KR" altLang="en-US" sz="2000" dirty="0"/>
              <a:t>를 설정</a:t>
            </a:r>
            <a:endParaRPr lang="en-US" altLang="ko-KR" sz="2000" dirty="0"/>
          </a:p>
          <a:p>
            <a:pPr algn="ctr"/>
            <a:r>
              <a:rPr lang="ko-KR" altLang="en-US" sz="2000" dirty="0"/>
              <a:t>각 아티스트 별로 순위 진입 횟수를 다르지만 부득이하게 </a:t>
            </a:r>
            <a:r>
              <a:rPr lang="en-US" altLang="ko-KR" sz="2000" dirty="0"/>
              <a:t>hist </a:t>
            </a:r>
            <a:r>
              <a:rPr lang="ko-KR" altLang="en-US" sz="2000" dirty="0"/>
              <a:t>값이 서로 동일함을 확인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02C432D-8C88-CAC8-5C95-12487CBEAB77}"/>
              </a:ext>
            </a:extLst>
          </p:cNvPr>
          <p:cNvSpPr/>
          <p:nvPr/>
        </p:nvSpPr>
        <p:spPr>
          <a:xfrm>
            <a:off x="926950" y="3041237"/>
            <a:ext cx="4860663" cy="358547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6288E5-C2C2-ECCB-B9CD-882DBADC35E3}"/>
              </a:ext>
            </a:extLst>
          </p:cNvPr>
          <p:cNvSpPr/>
          <p:nvPr/>
        </p:nvSpPr>
        <p:spPr>
          <a:xfrm>
            <a:off x="6404389" y="3041237"/>
            <a:ext cx="4860663" cy="3585474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C8D91816-1D77-CE2A-EB03-8036FCD6D363}"/>
              </a:ext>
            </a:extLst>
          </p:cNvPr>
          <p:cNvSpPr/>
          <p:nvPr/>
        </p:nvSpPr>
        <p:spPr>
          <a:xfrm>
            <a:off x="5787613" y="3840480"/>
            <a:ext cx="616776" cy="1366221"/>
          </a:xfrm>
          <a:prstGeom prst="rightArrow">
            <a:avLst>
              <a:gd name="adj1" fmla="val 54725"/>
              <a:gd name="adj2" fmla="val 51744"/>
            </a:avLst>
          </a:prstGeom>
          <a:solidFill>
            <a:srgbClr val="FFFF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62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2">
            <a:extLst>
              <a:ext uri="{FF2B5EF4-FFF2-40B4-BE49-F238E27FC236}">
                <a16:creationId xmlns:a16="http://schemas.microsoft.com/office/drawing/2014/main" id="{512F9216-9730-0652-8C97-E9E730587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10170"/>
            <a:ext cx="8534399" cy="946366"/>
          </a:xfrm>
        </p:spPr>
        <p:txBody>
          <a:bodyPr/>
          <a:lstStyle/>
          <a:p>
            <a:pPr lvl="0" algn="ctr">
              <a:defRPr/>
            </a:pPr>
            <a:r>
              <a:rPr lang="ko-KR" altLang="en-US" sz="4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탐색적 데이터 분석</a:t>
            </a:r>
            <a:r>
              <a:rPr lang="en-US" altLang="ko-KR" sz="4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(2)</a:t>
            </a:r>
            <a:endParaRPr lang="ko-KR" altLang="en-US" sz="4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8218D13-4AF4-5998-E2F6-8C2E3453F00D}"/>
              </a:ext>
            </a:extLst>
          </p:cNvPr>
          <p:cNvSpPr/>
          <p:nvPr/>
        </p:nvSpPr>
        <p:spPr>
          <a:xfrm>
            <a:off x="0" y="0"/>
            <a:ext cx="1678193" cy="118392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2.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데이터 구축 및 분석 방법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FC34C13-4D1A-5929-03D6-BDE2D5BA3B66}"/>
              </a:ext>
            </a:extLst>
          </p:cNvPr>
          <p:cNvSpPr/>
          <p:nvPr/>
        </p:nvSpPr>
        <p:spPr>
          <a:xfrm>
            <a:off x="453614" y="1315776"/>
            <a:ext cx="11284772" cy="136622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데이터 분석</a:t>
            </a:r>
            <a:r>
              <a:rPr lang="en-US" altLang="ko-KR" sz="2000" dirty="0"/>
              <a:t>2</a:t>
            </a:r>
            <a:r>
              <a:rPr lang="ko-KR" altLang="en-US" sz="2000" dirty="0"/>
              <a:t> 목표</a:t>
            </a:r>
            <a:r>
              <a:rPr lang="en-US" altLang="ko-KR" sz="2000" dirty="0"/>
              <a:t> : hist</a:t>
            </a:r>
            <a:r>
              <a:rPr lang="ko-KR" altLang="en-US" sz="2000" dirty="0"/>
              <a:t>와 </a:t>
            </a:r>
            <a:r>
              <a:rPr lang="en-US" altLang="ko-KR" sz="2000" dirty="0"/>
              <a:t>bins</a:t>
            </a:r>
            <a:r>
              <a:rPr lang="ko-KR" altLang="en-US" sz="2000" dirty="0"/>
              <a:t>를 사용해 </a:t>
            </a:r>
            <a:r>
              <a:rPr lang="en-US" altLang="ko-KR" sz="2000" dirty="0"/>
              <a:t>5</a:t>
            </a:r>
            <a:r>
              <a:rPr lang="ko-KR" altLang="en-US" sz="2000" dirty="0"/>
              <a:t>개 구간의 경계를 생성 및 파악</a:t>
            </a:r>
            <a:endParaRPr lang="en-US" altLang="ko-KR" sz="2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EE8544C-DF10-3C47-8021-F38601DA27ED}"/>
              </a:ext>
            </a:extLst>
          </p:cNvPr>
          <p:cNvSpPr/>
          <p:nvPr/>
        </p:nvSpPr>
        <p:spPr>
          <a:xfrm>
            <a:off x="926950" y="3041237"/>
            <a:ext cx="4860663" cy="358547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7BC444C-5CC6-DB13-3805-5F6AFAD39757}"/>
              </a:ext>
            </a:extLst>
          </p:cNvPr>
          <p:cNvSpPr/>
          <p:nvPr/>
        </p:nvSpPr>
        <p:spPr>
          <a:xfrm>
            <a:off x="6404389" y="3041237"/>
            <a:ext cx="4860663" cy="3585474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825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2">
            <a:extLst>
              <a:ext uri="{FF2B5EF4-FFF2-40B4-BE49-F238E27FC236}">
                <a16:creationId xmlns:a16="http://schemas.microsoft.com/office/drawing/2014/main" id="{512F9216-9730-0652-8C97-E9E730587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10170"/>
            <a:ext cx="8534399" cy="946366"/>
          </a:xfrm>
        </p:spPr>
        <p:txBody>
          <a:bodyPr/>
          <a:lstStyle/>
          <a:p>
            <a:pPr lvl="0" algn="ctr">
              <a:defRPr/>
            </a:pPr>
            <a:r>
              <a:rPr lang="ko-KR" altLang="en-US" sz="4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탐색적 데이터 분석</a:t>
            </a:r>
            <a:r>
              <a:rPr lang="en-US" altLang="ko-KR" sz="4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(3)</a:t>
            </a:r>
            <a:endParaRPr lang="ko-KR" altLang="en-US" sz="4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8218D13-4AF4-5998-E2F6-8C2E3453F00D}"/>
              </a:ext>
            </a:extLst>
          </p:cNvPr>
          <p:cNvSpPr/>
          <p:nvPr/>
        </p:nvSpPr>
        <p:spPr>
          <a:xfrm>
            <a:off x="0" y="0"/>
            <a:ext cx="1678193" cy="118392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2.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데이터 구축 및 분석 방법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FC34C13-4D1A-5929-03D6-BDE2D5BA3B66}"/>
              </a:ext>
            </a:extLst>
          </p:cNvPr>
          <p:cNvSpPr/>
          <p:nvPr/>
        </p:nvSpPr>
        <p:spPr>
          <a:xfrm>
            <a:off x="453614" y="1315776"/>
            <a:ext cx="11284772" cy="136622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데이터 분석</a:t>
            </a:r>
            <a:r>
              <a:rPr lang="en-US" altLang="ko-KR" sz="2000" dirty="0"/>
              <a:t>3</a:t>
            </a:r>
            <a:r>
              <a:rPr lang="ko-KR" altLang="en-US" sz="2000" dirty="0"/>
              <a:t> 목표</a:t>
            </a:r>
            <a:r>
              <a:rPr lang="en-US" altLang="ko-KR" sz="2000" dirty="0"/>
              <a:t> : </a:t>
            </a:r>
            <a:r>
              <a:rPr lang="ko-KR" altLang="en-US" sz="2000" dirty="0"/>
              <a:t>날짜를 기준으로 도수 분포표를 생성</a:t>
            </a:r>
            <a:endParaRPr lang="en-US" altLang="ko-KR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02231D-5A76-B1A7-6E20-62864C60B636}"/>
              </a:ext>
            </a:extLst>
          </p:cNvPr>
          <p:cNvSpPr/>
          <p:nvPr/>
        </p:nvSpPr>
        <p:spPr>
          <a:xfrm>
            <a:off x="2928768" y="3041237"/>
            <a:ext cx="6334461" cy="358547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232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2">
            <a:extLst>
              <a:ext uri="{FF2B5EF4-FFF2-40B4-BE49-F238E27FC236}">
                <a16:creationId xmlns:a16="http://schemas.microsoft.com/office/drawing/2014/main" id="{512F9216-9730-0652-8C97-E9E730587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10170"/>
            <a:ext cx="8534399" cy="946366"/>
          </a:xfrm>
        </p:spPr>
        <p:txBody>
          <a:bodyPr/>
          <a:lstStyle/>
          <a:p>
            <a:pPr lvl="0" algn="ctr">
              <a:defRPr/>
            </a:pPr>
            <a:r>
              <a:rPr lang="ko-KR" altLang="en-US" sz="4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탐색적 데이터 분석</a:t>
            </a:r>
            <a:r>
              <a:rPr lang="en-US" altLang="ko-KR" sz="4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(4)</a:t>
            </a:r>
            <a:endParaRPr lang="ko-KR" altLang="en-US" sz="4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8218D13-4AF4-5998-E2F6-8C2E3453F00D}"/>
              </a:ext>
            </a:extLst>
          </p:cNvPr>
          <p:cNvSpPr/>
          <p:nvPr/>
        </p:nvSpPr>
        <p:spPr>
          <a:xfrm>
            <a:off x="0" y="0"/>
            <a:ext cx="1678193" cy="118392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2.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데이터 구축 및 분석 방법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FC34C13-4D1A-5929-03D6-BDE2D5BA3B66}"/>
              </a:ext>
            </a:extLst>
          </p:cNvPr>
          <p:cNvSpPr/>
          <p:nvPr/>
        </p:nvSpPr>
        <p:spPr>
          <a:xfrm>
            <a:off x="453614" y="1315776"/>
            <a:ext cx="11284772" cy="136622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데이터 분석</a:t>
            </a:r>
            <a:r>
              <a:rPr lang="en-US" altLang="ko-KR" sz="2000" dirty="0"/>
              <a:t>4</a:t>
            </a:r>
            <a:r>
              <a:rPr lang="ko-KR" altLang="en-US" sz="2000" dirty="0"/>
              <a:t> 목표</a:t>
            </a:r>
            <a:r>
              <a:rPr lang="en-US" altLang="ko-KR" sz="2000" dirty="0"/>
              <a:t> : </a:t>
            </a:r>
            <a:r>
              <a:rPr lang="ko-KR" altLang="en-US" sz="2000" dirty="0" err="1"/>
              <a:t>서브플롯을</a:t>
            </a:r>
            <a:r>
              <a:rPr lang="ko-KR" altLang="en-US" sz="2000" dirty="0"/>
              <a:t> 사용해 각 아티스트의 날짜 별 히스토그램 시각화</a:t>
            </a:r>
            <a:endParaRPr lang="en-US" altLang="ko-KR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20E628F-01DA-2EF1-A468-FD84F463BB0A}"/>
              </a:ext>
            </a:extLst>
          </p:cNvPr>
          <p:cNvSpPr/>
          <p:nvPr/>
        </p:nvSpPr>
        <p:spPr>
          <a:xfrm>
            <a:off x="2257088" y="3041237"/>
            <a:ext cx="7677821" cy="358547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807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2">
            <a:extLst>
              <a:ext uri="{FF2B5EF4-FFF2-40B4-BE49-F238E27FC236}">
                <a16:creationId xmlns:a16="http://schemas.microsoft.com/office/drawing/2014/main" id="{512F9216-9730-0652-8C97-E9E730587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10170"/>
            <a:ext cx="8534399" cy="946366"/>
          </a:xfrm>
        </p:spPr>
        <p:txBody>
          <a:bodyPr/>
          <a:lstStyle/>
          <a:p>
            <a:pPr lvl="0" algn="ctr">
              <a:defRPr/>
            </a:pPr>
            <a:r>
              <a:rPr lang="ko-KR" altLang="en-US" sz="4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결과 시각화 자료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8218D13-4AF4-5998-E2F6-8C2E3453F00D}"/>
              </a:ext>
            </a:extLst>
          </p:cNvPr>
          <p:cNvSpPr/>
          <p:nvPr/>
        </p:nvSpPr>
        <p:spPr>
          <a:xfrm>
            <a:off x="0" y="0"/>
            <a:ext cx="1678193" cy="118392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3.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분석결과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EE8544C-DF10-3C47-8021-F38601DA27ED}"/>
              </a:ext>
            </a:extLst>
          </p:cNvPr>
          <p:cNvSpPr/>
          <p:nvPr/>
        </p:nvSpPr>
        <p:spPr>
          <a:xfrm>
            <a:off x="2367715" y="1183929"/>
            <a:ext cx="7456568" cy="551808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381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2">
            <a:extLst>
              <a:ext uri="{FF2B5EF4-FFF2-40B4-BE49-F238E27FC236}">
                <a16:creationId xmlns:a16="http://schemas.microsoft.com/office/drawing/2014/main" id="{512F9216-9730-0652-8C97-E9E730587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10170"/>
            <a:ext cx="8534399" cy="946366"/>
          </a:xfrm>
        </p:spPr>
        <p:txBody>
          <a:bodyPr/>
          <a:lstStyle/>
          <a:p>
            <a:pPr lvl="0" algn="ctr">
              <a:defRPr/>
            </a:pPr>
            <a:r>
              <a:rPr lang="ko-KR" altLang="en-US" sz="4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결과 분석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8218D13-4AF4-5998-E2F6-8C2E3453F00D}"/>
              </a:ext>
            </a:extLst>
          </p:cNvPr>
          <p:cNvSpPr/>
          <p:nvPr/>
        </p:nvSpPr>
        <p:spPr>
          <a:xfrm>
            <a:off x="0" y="0"/>
            <a:ext cx="1678193" cy="118392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3.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분석결과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39CF435C-5AEC-7C63-D3B1-A0B3244C7793}"/>
              </a:ext>
            </a:extLst>
          </p:cNvPr>
          <p:cNvSpPr txBox="1">
            <a:spLocks/>
          </p:cNvSpPr>
          <p:nvPr/>
        </p:nvSpPr>
        <p:spPr>
          <a:xfrm>
            <a:off x="1237128" y="2108499"/>
            <a:ext cx="9717742" cy="378669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anchor="t"/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bg2">
                  <a:lumMod val="75000"/>
                </a:schemeClr>
              </a:buClr>
              <a:buSzPct val="100000"/>
              <a:buFont typeface="Century Gothic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Lucida Sans Unicode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Lucida Sans Unicode"/>
              <a:buNone/>
              <a:tabLst>
                <a:tab pos="1349375" algn="l"/>
              </a:tabLst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Lucida Sans Unicode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Lucida Sans Unicode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크롤링한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2023-06-01~2023-06-29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 기준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LnTx/>
              <a:uFillTx/>
              <a:latin typeface="Tahoma"/>
              <a:ea typeface="함초롬돋움" panose="020B0604000101010101" pitchFamily="50" charset="-127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함초롬돋움" panose="020B0604000101010101" pitchFamily="50" charset="-127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각 아티스트의 </a:t>
            </a:r>
            <a:r>
              <a:rPr lang="en-US" altLang="ko-KR" sz="2000" dirty="0">
                <a:solidFill>
                  <a:srgbClr val="000000"/>
                </a:solidFill>
                <a:latin typeface="Tahoma"/>
                <a:ea typeface="함초롬돋움" panose="020B0604000101010101" pitchFamily="50" charset="-127"/>
              </a:rPr>
              <a:t>10</a:t>
            </a:r>
            <a:r>
              <a:rPr lang="ko-KR" altLang="en-US" sz="2000" dirty="0">
                <a:solidFill>
                  <a:srgbClr val="000000"/>
                </a:solidFill>
                <a:latin typeface="Tahoma"/>
                <a:ea typeface="함초롬돋움" panose="020B0604000101010101" pitchFamily="50" charset="-127"/>
              </a:rPr>
              <a:t>개 구간의 히스토그램 값은 동일하다</a:t>
            </a:r>
            <a:r>
              <a:rPr lang="en-US" altLang="ko-KR" sz="2000" dirty="0">
                <a:solidFill>
                  <a:srgbClr val="000000"/>
                </a:solidFill>
                <a:latin typeface="Tahoma"/>
                <a:ea typeface="함초롬돋움" panose="020B0604000101010101" pitchFamily="50" charset="-127"/>
              </a:rPr>
              <a:t>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그러므로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06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월을 기준으로 각 아티스트의 국내 대중 인지도와 인기는 비슷할 것이라고 생각합니다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rgbClr val="000000"/>
                </a:solidFill>
                <a:latin typeface="Tahoma"/>
                <a:ea typeface="함초롬돋움" panose="020B0604000101010101" pitchFamily="50" charset="-127"/>
              </a:rPr>
              <a:t>이를 바탕으로 해외에서도 각 아티스트의 대중 인지도와 인기는 비슷할 것이라고 생각합니다</a:t>
            </a:r>
            <a:r>
              <a:rPr lang="en-US" altLang="ko-KR" sz="2000" dirty="0">
                <a:solidFill>
                  <a:srgbClr val="000000"/>
                </a:solidFill>
                <a:latin typeface="Tahoma"/>
                <a:ea typeface="함초롬돋움" panose="020B0604000101010101" pitchFamily="50" charset="-127"/>
              </a:rPr>
              <a:t>.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함초롬돋움" panose="020B0604000101010101" pitchFamily="50" charset="-127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dirty="0">
              <a:solidFill>
                <a:srgbClr val="000000"/>
              </a:solidFill>
              <a:latin typeface="Tahoma"/>
              <a:ea typeface="함초롬돋움" panose="020B0604000101010101" pitchFamily="50" charset="-127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다만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아티스트의 인기는 음원 출시 날짜를 기준으로 변동이 큰 사항이기 때문에 더 정확한 데이터를 얻기 위해서는 </a:t>
            </a:r>
            <a:r>
              <a:rPr lang="ko-KR" altLang="en-US" sz="2000" dirty="0">
                <a:solidFill>
                  <a:srgbClr val="000000"/>
                </a:solidFill>
                <a:latin typeface="Tahoma"/>
                <a:ea typeface="함초롬돋움" panose="020B0604000101010101" pitchFamily="50" charset="-127"/>
              </a:rPr>
              <a:t>데이터의 기간을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 한 달이 아닌 최소 </a:t>
            </a:r>
            <a:r>
              <a:rPr lang="ko-KR" altLang="en-US" sz="2000" dirty="0">
                <a:solidFill>
                  <a:srgbClr val="000000"/>
                </a:solidFill>
                <a:latin typeface="Tahoma"/>
                <a:ea typeface="함초롬돋움" panose="020B0604000101010101" pitchFamily="50" charset="-127"/>
              </a:rPr>
              <a:t>분기 별로</a:t>
            </a:r>
            <a:r>
              <a:rPr lang="en-US" altLang="ko-KR" sz="2000" dirty="0">
                <a:solidFill>
                  <a:srgbClr val="000000"/>
                </a:solidFill>
                <a:latin typeface="Tahoma"/>
                <a:ea typeface="함초롬돋움" panose="020B0604000101010101" pitchFamily="50" charset="-127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latin typeface="Tahoma"/>
                <a:ea typeface="함초롬돋움" panose="020B0604000101010101" pitchFamily="50" charset="-127"/>
              </a:rPr>
              <a:t>또는</a:t>
            </a:r>
            <a:r>
              <a:rPr lang="en-US" altLang="ko-KR" sz="2000" dirty="0">
                <a:solidFill>
                  <a:srgbClr val="000000"/>
                </a:solidFill>
                <a:latin typeface="Tahoma"/>
                <a:ea typeface="함초롬돋움" panose="020B0604000101010101" pitchFamily="50" charset="-127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latin typeface="Tahoma"/>
                <a:ea typeface="함초롬돋움" panose="020B0604000101010101" pitchFamily="50" charset="-127"/>
              </a:rPr>
              <a:t>연 단위를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기준으로 작성해야 한다고 생각합니다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5673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B320D46-78DF-F5A6-630B-796819A0FC82}"/>
              </a:ext>
            </a:extLst>
          </p:cNvPr>
          <p:cNvSpPr/>
          <p:nvPr/>
        </p:nvSpPr>
        <p:spPr>
          <a:xfrm>
            <a:off x="2293171" y="1665258"/>
            <a:ext cx="8057478" cy="424068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10170"/>
            <a:ext cx="8534399" cy="946366"/>
          </a:xfrm>
        </p:spPr>
        <p:txBody>
          <a:bodyPr/>
          <a:lstStyle/>
          <a:p>
            <a:pPr lvl="0" algn="ctr">
              <a:defRPr/>
            </a:pPr>
            <a:r>
              <a:rPr lang="ko-KR" altLang="en-US" sz="4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목차</a:t>
            </a:r>
          </a:p>
        </p:txBody>
      </p:sp>
      <p:sp>
        <p:nvSpPr>
          <p:cNvPr id="6" name="직사각형 3">
            <a:extLst>
              <a:ext uri="{FF2B5EF4-FFF2-40B4-BE49-F238E27FC236}">
                <a16:creationId xmlns:a16="http://schemas.microsoft.com/office/drawing/2014/main" id="{6BBA7B30-E89B-E435-9859-77784F043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5721" y="1665259"/>
            <a:ext cx="8057478" cy="4240689"/>
          </a:xfrm>
        </p:spPr>
        <p:txBody>
          <a:bodyPr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B9DD7">
                  <a:lumMod val="75000"/>
                </a:srgbClr>
              </a:buClr>
              <a:buSzPct val="100000"/>
              <a:buFont typeface="Century Gothic"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1.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분석 개요</a:t>
            </a:r>
            <a:b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</a:b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	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* 분석의 배경 및 목적</a:t>
            </a:r>
            <a:b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</a:b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	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* 분석 범위</a:t>
            </a:r>
            <a:b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</a:b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2.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데이터 구축 및 분석 방법</a:t>
            </a:r>
            <a:br>
              <a:rPr lang="en-US" altLang="ko-KR" sz="2800" b="1" dirty="0">
                <a:solidFill>
                  <a:schemeClr val="bg1"/>
                </a:solidFill>
                <a:latin typeface="Tahoma"/>
                <a:ea typeface="함초롬돋움" panose="020B0604000101010101" pitchFamily="50" charset="-127"/>
                <a:cs typeface="+mn-cs"/>
              </a:rPr>
            </a:br>
            <a:r>
              <a:rPr lang="en-US" altLang="ko-KR" sz="2800" b="1" dirty="0">
                <a:solidFill>
                  <a:schemeClr val="bg1"/>
                </a:solidFill>
                <a:latin typeface="Tahoma"/>
                <a:ea typeface="함초롬돋움" panose="020B0604000101010101" pitchFamily="50" charset="-127"/>
                <a:cs typeface="+mn-cs"/>
              </a:rPr>
              <a:t>	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* 분석 프로세스 </a:t>
            </a:r>
            <a:b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</a:b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	*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데이터 수집 방법</a:t>
            </a:r>
            <a:b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</a:b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	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* 분석 방</a:t>
            </a:r>
            <a:r>
              <a:rPr lang="ko-KR" altLang="en-US" sz="2800" b="1" dirty="0">
                <a:solidFill>
                  <a:schemeClr val="bg1"/>
                </a:solidFill>
                <a:latin typeface="Tahoma"/>
                <a:ea typeface="함초롬돋움" panose="020B0604000101010101" pitchFamily="50" charset="-127"/>
                <a:cs typeface="+mn-cs"/>
              </a:rPr>
              <a:t>법</a:t>
            </a:r>
            <a:b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</a:b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3.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분석결과</a:t>
            </a:r>
            <a:b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</a:b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4.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결론</a:t>
            </a:r>
            <a:endParaRPr lang="en-US" altLang="ko-KR" sz="2000" b="1" u="sng" dirty="0">
              <a:solidFill>
                <a:schemeClr val="bg1"/>
              </a:solidFill>
              <a:latin typeface="돋움"/>
              <a:ea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559375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2">
            <a:extLst>
              <a:ext uri="{FF2B5EF4-FFF2-40B4-BE49-F238E27FC236}">
                <a16:creationId xmlns:a16="http://schemas.microsoft.com/office/drawing/2014/main" id="{512F9216-9730-0652-8C97-E9E730587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2482634"/>
            <a:ext cx="8534399" cy="946366"/>
          </a:xfrm>
        </p:spPr>
        <p:txBody>
          <a:bodyPr/>
          <a:lstStyle/>
          <a:p>
            <a:pPr lvl="0" algn="ctr">
              <a:defRPr/>
            </a:pPr>
            <a:r>
              <a:rPr lang="ko-KR" altLang="en-US" sz="5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400354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2">
            <a:extLst>
              <a:ext uri="{FF2B5EF4-FFF2-40B4-BE49-F238E27FC236}">
                <a16:creationId xmlns:a16="http://schemas.microsoft.com/office/drawing/2014/main" id="{56A66CDB-FE89-190F-9804-BABB5AFABB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10170"/>
            <a:ext cx="8534399" cy="1183929"/>
          </a:xfrm>
        </p:spPr>
        <p:txBody>
          <a:bodyPr/>
          <a:lstStyle/>
          <a:p>
            <a:pPr lvl="0" algn="ctr">
              <a:defRPr/>
            </a:pPr>
            <a:r>
              <a:rPr lang="ko-KR" altLang="en-US" sz="4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분석의 배경 및 목적 </a:t>
            </a:r>
          </a:p>
        </p:txBody>
      </p:sp>
      <p:sp>
        <p:nvSpPr>
          <p:cNvPr id="8" name="직사각형 3">
            <a:extLst>
              <a:ext uri="{FF2B5EF4-FFF2-40B4-BE49-F238E27FC236}">
                <a16:creationId xmlns:a16="http://schemas.microsoft.com/office/drawing/2014/main" id="{ABD761FE-076F-ED11-4278-8FAE22B47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338" y="1070233"/>
            <a:ext cx="10277141" cy="2078454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B9DD7">
                  <a:lumMod val="75000"/>
                </a:srgbClr>
              </a:buClr>
              <a:buSzPct val="100000"/>
              <a:buFont typeface="Century Gothic"/>
              <a:buNone/>
              <a:tabLst/>
              <a:defRPr/>
            </a:pPr>
            <a:r>
              <a:rPr lang="ko-KR" altLang="en-US" sz="2400" b="1" u="sng" dirty="0">
                <a:solidFill>
                  <a:srgbClr val="000000">
                    <a:lumMod val="65000"/>
                    <a:lumOff val="35000"/>
                  </a:srgbClr>
                </a:solidFill>
                <a:highlight>
                  <a:srgbClr val="FFFF00"/>
                </a:highlight>
                <a:latin typeface="Tahoma"/>
                <a:ea typeface="함초롬돋움" panose="020B0604000101010101" pitchFamily="50" charset="-127"/>
                <a:cs typeface="+mn-cs"/>
              </a:rPr>
              <a:t>국내 </a:t>
            </a:r>
            <a:r>
              <a:rPr lang="ko-KR" altLang="en-US" sz="2400" b="1" u="sng" dirty="0" err="1">
                <a:solidFill>
                  <a:srgbClr val="000000">
                    <a:lumMod val="65000"/>
                    <a:lumOff val="35000"/>
                  </a:srgbClr>
                </a:solidFill>
                <a:highlight>
                  <a:srgbClr val="FFFF00"/>
                </a:highlight>
                <a:latin typeface="Tahoma"/>
                <a:ea typeface="함초롬돋움" panose="020B0604000101010101" pitchFamily="50" charset="-127"/>
                <a:cs typeface="+mn-cs"/>
              </a:rPr>
              <a:t>엔터</a:t>
            </a:r>
            <a:r>
              <a:rPr lang="ko-KR" altLang="en-US" sz="2400" b="1" u="sng" dirty="0">
                <a:solidFill>
                  <a:srgbClr val="000000">
                    <a:lumMod val="65000"/>
                    <a:lumOff val="35000"/>
                  </a:srgbClr>
                </a:solidFill>
                <a:highlight>
                  <a:srgbClr val="FFFF00"/>
                </a:highlight>
                <a:latin typeface="Tahoma"/>
                <a:ea typeface="함초롬돋움" panose="020B0604000101010101" pitchFamily="50" charset="-127"/>
                <a:cs typeface="+mn-cs"/>
              </a:rPr>
              <a:t> 시장의 세계화가 가속화되는 만큼 음원 사이트 순위와 세계 시장 수요의 관계를 파악하기 위한 목적</a:t>
            </a:r>
            <a:endParaRPr lang="en-US" altLang="ko-KR" sz="1800" b="1" u="sng" dirty="0">
              <a:solidFill>
                <a:schemeClr val="dk1"/>
              </a:solidFill>
              <a:highlight>
                <a:srgbClr val="FFFF00"/>
              </a:highlight>
              <a:latin typeface="돋움"/>
              <a:ea typeface="돋움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7D490B0-B4A5-CE36-622F-B6912868BB44}"/>
              </a:ext>
            </a:extLst>
          </p:cNvPr>
          <p:cNvSpPr/>
          <p:nvPr/>
        </p:nvSpPr>
        <p:spPr>
          <a:xfrm>
            <a:off x="3557194" y="3045160"/>
            <a:ext cx="5077610" cy="350624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0E1F3BD-DA90-C721-6FD6-47469143C3C6}"/>
              </a:ext>
            </a:extLst>
          </p:cNvPr>
          <p:cNvSpPr/>
          <p:nvPr/>
        </p:nvSpPr>
        <p:spPr>
          <a:xfrm>
            <a:off x="0" y="0"/>
            <a:ext cx="1678193" cy="118392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1.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분석 개요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08F4A6-9FC4-0D26-1750-477E42CE89E3}"/>
              </a:ext>
            </a:extLst>
          </p:cNvPr>
          <p:cNvSpPr txBox="1"/>
          <p:nvPr/>
        </p:nvSpPr>
        <p:spPr>
          <a:xfrm>
            <a:off x="1433569" y="2658256"/>
            <a:ext cx="9324860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ko-KR" altLang="en-US" dirty="0" err="1"/>
              <a:t>가온차트</a:t>
            </a:r>
            <a:r>
              <a:rPr lang="en-US" altLang="ko-KR" dirty="0"/>
              <a:t> https://circlechart.kr/page_article/view.circle?sgenre=opinion&amp;idx=22055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2">
            <a:extLst>
              <a:ext uri="{FF2B5EF4-FFF2-40B4-BE49-F238E27FC236}">
                <a16:creationId xmlns:a16="http://schemas.microsoft.com/office/drawing/2014/main" id="{56A66CDB-FE89-190F-9804-BABB5AFABB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10170"/>
            <a:ext cx="8534399" cy="1183929"/>
          </a:xfrm>
        </p:spPr>
        <p:txBody>
          <a:bodyPr/>
          <a:lstStyle/>
          <a:p>
            <a:pPr lvl="0" algn="ctr">
              <a:defRPr/>
            </a:pPr>
            <a:r>
              <a:rPr lang="ko-KR" altLang="en-US" sz="4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분석 범위 </a:t>
            </a:r>
          </a:p>
        </p:txBody>
      </p:sp>
      <p:sp>
        <p:nvSpPr>
          <p:cNvPr id="8" name="직사각형 3">
            <a:extLst>
              <a:ext uri="{FF2B5EF4-FFF2-40B4-BE49-F238E27FC236}">
                <a16:creationId xmlns:a16="http://schemas.microsoft.com/office/drawing/2014/main" id="{ABD761FE-076F-ED11-4278-8FAE22B47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7429" y="1225172"/>
            <a:ext cx="10277141" cy="1720024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B9DD7">
                  <a:lumMod val="75000"/>
                </a:srgbClr>
              </a:buClr>
              <a:buSzPct val="100000"/>
              <a:buFont typeface="Century Gothic"/>
              <a:buNone/>
              <a:tabLst/>
              <a:defRPr/>
            </a:pPr>
            <a:r>
              <a:rPr lang="ko-KR" altLang="en-US" sz="2400" b="1" dirty="0">
                <a:solidFill>
                  <a:srgbClr val="000000">
                    <a:lumMod val="65000"/>
                    <a:lumOff val="35000"/>
                  </a:srgbClr>
                </a:solidFill>
                <a:highlight>
                  <a:srgbClr val="FFFF00"/>
                </a:highlight>
                <a:latin typeface="Tahoma"/>
                <a:ea typeface="함초롬돋움" panose="020B0604000101010101" pitchFamily="50" charset="-127"/>
                <a:cs typeface="+mn-cs"/>
              </a:rPr>
              <a:t>음원 차트 진입 횟수 상위 </a:t>
            </a:r>
            <a:r>
              <a:rPr lang="en-US" altLang="ko-KR" sz="2400" b="1" dirty="0">
                <a:solidFill>
                  <a:srgbClr val="000000">
                    <a:lumMod val="65000"/>
                    <a:lumOff val="35000"/>
                  </a:srgbClr>
                </a:solidFill>
                <a:highlight>
                  <a:srgbClr val="FFFF00"/>
                </a:highlight>
                <a:latin typeface="Tahoma"/>
                <a:ea typeface="함초롬돋움" panose="020B0604000101010101" pitchFamily="50" charset="-127"/>
                <a:cs typeface="+mn-cs"/>
              </a:rPr>
              <a:t>5</a:t>
            </a:r>
            <a:r>
              <a:rPr lang="ko-KR" altLang="en-US" sz="2400" b="1" dirty="0">
                <a:solidFill>
                  <a:srgbClr val="000000">
                    <a:lumMod val="65000"/>
                    <a:lumOff val="35000"/>
                  </a:srgbClr>
                </a:solidFill>
                <a:highlight>
                  <a:srgbClr val="FFFF00"/>
                </a:highlight>
                <a:latin typeface="Tahoma"/>
                <a:ea typeface="함초롬돋움" panose="020B0604000101010101" pitchFamily="50" charset="-127"/>
                <a:cs typeface="+mn-cs"/>
              </a:rPr>
              <a:t>개</a:t>
            </a:r>
            <a:r>
              <a:rPr lang="en-US" altLang="ko-KR" sz="2400" b="1" dirty="0">
                <a:solidFill>
                  <a:srgbClr val="000000">
                    <a:lumMod val="65000"/>
                    <a:lumOff val="35000"/>
                  </a:srgbClr>
                </a:solidFill>
                <a:highlight>
                  <a:srgbClr val="FFFF00"/>
                </a:highlight>
                <a:latin typeface="Tahoma"/>
                <a:ea typeface="함초롬돋움" panose="020B0604000101010101" pitchFamily="50" charset="-127"/>
                <a:cs typeface="+mn-cs"/>
              </a:rPr>
              <a:t> </a:t>
            </a:r>
            <a:r>
              <a:rPr lang="ko-KR" altLang="en-US" sz="2400" b="1" dirty="0">
                <a:solidFill>
                  <a:srgbClr val="000000">
                    <a:lumMod val="65000"/>
                    <a:lumOff val="35000"/>
                  </a:srgbClr>
                </a:solidFill>
                <a:highlight>
                  <a:srgbClr val="FFFF00"/>
                </a:highlight>
                <a:latin typeface="Tahoma"/>
                <a:ea typeface="함초롬돋움" panose="020B0604000101010101" pitchFamily="50" charset="-127"/>
                <a:cs typeface="+mn-cs"/>
              </a:rPr>
              <a:t>아티스트의 날짜 별 음원 차트 진입 횟수 데이터를 보여준다</a:t>
            </a:r>
            <a:endParaRPr lang="en-US" altLang="ko-KR" sz="1800" b="1" u="sng" dirty="0">
              <a:solidFill>
                <a:schemeClr val="dk1"/>
              </a:solidFill>
              <a:highlight>
                <a:srgbClr val="FFFF00"/>
              </a:highlight>
              <a:latin typeface="돋움"/>
              <a:ea typeface="돋움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30B99E0-3272-B67E-342C-1C3EA8606DC7}"/>
              </a:ext>
            </a:extLst>
          </p:cNvPr>
          <p:cNvSpPr/>
          <p:nvPr/>
        </p:nvSpPr>
        <p:spPr>
          <a:xfrm>
            <a:off x="3302595" y="2678655"/>
            <a:ext cx="5077610" cy="384047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89C65B-27A8-5FB9-008D-574CD6CF58D9}"/>
              </a:ext>
            </a:extLst>
          </p:cNvPr>
          <p:cNvSpPr/>
          <p:nvPr/>
        </p:nvSpPr>
        <p:spPr>
          <a:xfrm>
            <a:off x="0" y="0"/>
            <a:ext cx="1678193" cy="118392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1.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분석 개요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260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2">
            <a:extLst>
              <a:ext uri="{FF2B5EF4-FFF2-40B4-BE49-F238E27FC236}">
                <a16:creationId xmlns:a16="http://schemas.microsoft.com/office/drawing/2014/main" id="{56A66CDB-FE89-190F-9804-BABB5AFABB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10170"/>
            <a:ext cx="8534399" cy="1183929"/>
          </a:xfrm>
        </p:spPr>
        <p:txBody>
          <a:bodyPr/>
          <a:lstStyle/>
          <a:p>
            <a:pPr lvl="0" algn="ctr">
              <a:defRPr/>
            </a:pPr>
            <a:r>
              <a:rPr lang="ko-KR" altLang="en-US" sz="4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분석 프로세스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7A2B03A8-24D6-5512-6E87-2B6B9943ECE3}"/>
              </a:ext>
            </a:extLst>
          </p:cNvPr>
          <p:cNvSpPr/>
          <p:nvPr/>
        </p:nvSpPr>
        <p:spPr>
          <a:xfrm>
            <a:off x="3242592" y="1783079"/>
            <a:ext cx="2720729" cy="1635472"/>
          </a:xfrm>
          <a:prstGeom prst="rightArrow">
            <a:avLst>
              <a:gd name="adj1" fmla="val 78032"/>
              <a:gd name="adj2" fmla="val 5862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tx1"/>
                </a:solidFill>
              </a:rPr>
              <a:t>데이터 </a:t>
            </a:r>
            <a:r>
              <a:rPr lang="ko-KR" altLang="en-US" sz="2400" b="1" dirty="0" err="1">
                <a:solidFill>
                  <a:schemeClr val="tx1"/>
                </a:solidFill>
              </a:rPr>
              <a:t>전처리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6434D5CC-B2E6-26E1-D1E9-3F4AE20B614C}"/>
              </a:ext>
            </a:extLst>
          </p:cNvPr>
          <p:cNvSpPr/>
          <p:nvPr/>
        </p:nvSpPr>
        <p:spPr>
          <a:xfrm>
            <a:off x="371135" y="1772630"/>
            <a:ext cx="2720729" cy="1645921"/>
          </a:xfrm>
          <a:prstGeom prst="rightArrow">
            <a:avLst>
              <a:gd name="adj1" fmla="val 78032"/>
              <a:gd name="adj2" fmla="val 5862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데이터 수집</a:t>
            </a: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C0BE8166-0286-21E8-D6AD-3E0AA2ED29D0}"/>
              </a:ext>
            </a:extLst>
          </p:cNvPr>
          <p:cNvSpPr/>
          <p:nvPr/>
        </p:nvSpPr>
        <p:spPr>
          <a:xfrm>
            <a:off x="6171303" y="1772629"/>
            <a:ext cx="2720729" cy="1635472"/>
          </a:xfrm>
          <a:prstGeom prst="rightArrow">
            <a:avLst>
              <a:gd name="adj1" fmla="val 78032"/>
              <a:gd name="adj2" fmla="val 5862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탐색적 데이터 분석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56F92C9-5423-8D47-B19A-C4C320096B66}"/>
              </a:ext>
            </a:extLst>
          </p:cNvPr>
          <p:cNvSpPr/>
          <p:nvPr/>
        </p:nvSpPr>
        <p:spPr>
          <a:xfrm>
            <a:off x="9078138" y="1762181"/>
            <a:ext cx="2720729" cy="16668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결론 도출</a:t>
            </a:r>
          </a:p>
        </p:txBody>
      </p:sp>
      <p:sp>
        <p:nvSpPr>
          <p:cNvPr id="23" name="양쪽 중괄호 22">
            <a:extLst>
              <a:ext uri="{FF2B5EF4-FFF2-40B4-BE49-F238E27FC236}">
                <a16:creationId xmlns:a16="http://schemas.microsoft.com/office/drawing/2014/main" id="{EAD9FC39-D1BD-B44F-DB38-2B1A7742E1DF}"/>
              </a:ext>
            </a:extLst>
          </p:cNvPr>
          <p:cNvSpPr/>
          <p:nvPr/>
        </p:nvSpPr>
        <p:spPr>
          <a:xfrm>
            <a:off x="258184" y="3665668"/>
            <a:ext cx="2301239" cy="1968649"/>
          </a:xfrm>
          <a:prstGeom prst="bracePair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2200" dirty="0"/>
              <a:t>세미프로젝트 </a:t>
            </a:r>
            <a:r>
              <a:rPr lang="en-US" altLang="ko-KR" sz="2200" dirty="0"/>
              <a:t>1</a:t>
            </a:r>
            <a:r>
              <a:rPr lang="ko-KR" altLang="en-US" sz="2200" dirty="0"/>
              <a:t>에서 생성한 </a:t>
            </a:r>
            <a:r>
              <a:rPr lang="en-US" altLang="ko-KR" sz="2200" dirty="0"/>
              <a:t>xlsx </a:t>
            </a:r>
            <a:r>
              <a:rPr lang="ko-KR" altLang="en-US" sz="2200" dirty="0"/>
              <a:t>파일을 사용한다</a:t>
            </a:r>
          </a:p>
        </p:txBody>
      </p:sp>
      <p:sp>
        <p:nvSpPr>
          <p:cNvPr id="24" name="양쪽 중괄호 23">
            <a:extLst>
              <a:ext uri="{FF2B5EF4-FFF2-40B4-BE49-F238E27FC236}">
                <a16:creationId xmlns:a16="http://schemas.microsoft.com/office/drawing/2014/main" id="{7EB06F42-2657-4C37-BA4A-6B729101C5A6}"/>
              </a:ext>
            </a:extLst>
          </p:cNvPr>
          <p:cNvSpPr/>
          <p:nvPr/>
        </p:nvSpPr>
        <p:spPr>
          <a:xfrm>
            <a:off x="3091864" y="3644769"/>
            <a:ext cx="2339016" cy="1968649"/>
          </a:xfrm>
          <a:prstGeom prst="bracePair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2200" dirty="0" err="1"/>
              <a:t>파이썬을</a:t>
            </a:r>
            <a:r>
              <a:rPr lang="ko-KR" altLang="en-US" sz="2200" dirty="0"/>
              <a:t> 사용해 분석과 시각화에 적합하게 </a:t>
            </a:r>
            <a:r>
              <a:rPr lang="ko-KR" altLang="en-US" sz="2200" dirty="0" err="1"/>
              <a:t>전처리</a:t>
            </a:r>
            <a:r>
              <a:rPr lang="ko-KR" altLang="en-US" sz="2200" dirty="0"/>
              <a:t> 진행</a:t>
            </a:r>
          </a:p>
        </p:txBody>
      </p:sp>
      <p:sp>
        <p:nvSpPr>
          <p:cNvPr id="25" name="양쪽 중괄호 24">
            <a:extLst>
              <a:ext uri="{FF2B5EF4-FFF2-40B4-BE49-F238E27FC236}">
                <a16:creationId xmlns:a16="http://schemas.microsoft.com/office/drawing/2014/main" id="{55DDA580-A7A0-893A-DFB1-C7D23F6A7859}"/>
              </a:ext>
            </a:extLst>
          </p:cNvPr>
          <p:cNvSpPr/>
          <p:nvPr/>
        </p:nvSpPr>
        <p:spPr>
          <a:xfrm>
            <a:off x="6027153" y="3644768"/>
            <a:ext cx="2339016" cy="1968649"/>
          </a:xfrm>
          <a:prstGeom prst="bracePair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2200" dirty="0"/>
              <a:t>히스토그램을 생성하기 위한 </a:t>
            </a:r>
            <a:r>
              <a:rPr lang="en-US" altLang="ko-KR" sz="2200" dirty="0"/>
              <a:t>hist</a:t>
            </a:r>
            <a:r>
              <a:rPr lang="ko-KR" altLang="en-US" sz="2200" dirty="0"/>
              <a:t>와 </a:t>
            </a:r>
            <a:r>
              <a:rPr lang="en-US" altLang="ko-KR" sz="2200" dirty="0"/>
              <a:t>bins </a:t>
            </a:r>
            <a:r>
              <a:rPr lang="ko-KR" altLang="en-US" sz="2200" dirty="0"/>
              <a:t>값을 생성</a:t>
            </a:r>
          </a:p>
        </p:txBody>
      </p:sp>
      <p:sp>
        <p:nvSpPr>
          <p:cNvPr id="26" name="양쪽 중괄호 25">
            <a:extLst>
              <a:ext uri="{FF2B5EF4-FFF2-40B4-BE49-F238E27FC236}">
                <a16:creationId xmlns:a16="http://schemas.microsoft.com/office/drawing/2014/main" id="{CD320F2B-160E-BD99-8CE8-0C4DBFF01F9E}"/>
              </a:ext>
            </a:extLst>
          </p:cNvPr>
          <p:cNvSpPr/>
          <p:nvPr/>
        </p:nvSpPr>
        <p:spPr>
          <a:xfrm>
            <a:off x="9300758" y="3644767"/>
            <a:ext cx="2339016" cy="1968649"/>
          </a:xfrm>
          <a:prstGeom prst="bracePair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2200" dirty="0"/>
              <a:t>해당 자료를 통해 알 수 있는 결론을 도출</a:t>
            </a:r>
            <a:r>
              <a:rPr lang="en-US" altLang="ko-KR" sz="2200" dirty="0"/>
              <a:t>, </a:t>
            </a:r>
            <a:r>
              <a:rPr lang="ko-KR" altLang="en-US" sz="2200" dirty="0"/>
              <a:t>정보를 제공한다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6E7ED87-024B-FB73-15C7-6FDB7CDA8880}"/>
              </a:ext>
            </a:extLst>
          </p:cNvPr>
          <p:cNvSpPr/>
          <p:nvPr/>
        </p:nvSpPr>
        <p:spPr>
          <a:xfrm>
            <a:off x="0" y="0"/>
            <a:ext cx="1678193" cy="118392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2.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데이터 구축 및 분석 방법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263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2">
            <a:extLst>
              <a:ext uri="{FF2B5EF4-FFF2-40B4-BE49-F238E27FC236}">
                <a16:creationId xmlns:a16="http://schemas.microsoft.com/office/drawing/2014/main" id="{512F9216-9730-0652-8C97-E9E730587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10170"/>
            <a:ext cx="8534399" cy="946366"/>
          </a:xfrm>
        </p:spPr>
        <p:txBody>
          <a:bodyPr/>
          <a:lstStyle/>
          <a:p>
            <a:pPr lvl="0" algn="ctr">
              <a:defRPr/>
            </a:pPr>
            <a:r>
              <a:rPr lang="ko-KR" altLang="en-US" sz="4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데이터 수집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8218D13-4AF4-5998-E2F6-8C2E3453F00D}"/>
              </a:ext>
            </a:extLst>
          </p:cNvPr>
          <p:cNvSpPr/>
          <p:nvPr/>
        </p:nvSpPr>
        <p:spPr>
          <a:xfrm>
            <a:off x="0" y="0"/>
            <a:ext cx="1678193" cy="118392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2.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데이터 구축 및 분석 방법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0" name="부제목 2">
            <a:extLst>
              <a:ext uri="{FF2B5EF4-FFF2-40B4-BE49-F238E27FC236}">
                <a16:creationId xmlns:a16="http://schemas.microsoft.com/office/drawing/2014/main" id="{9F56ADB0-94F7-8E41-77B7-82378AE7B055}"/>
              </a:ext>
            </a:extLst>
          </p:cNvPr>
          <p:cNvSpPr txBox="1">
            <a:spLocks/>
          </p:cNvSpPr>
          <p:nvPr/>
        </p:nvSpPr>
        <p:spPr>
          <a:xfrm>
            <a:off x="0" y="2197249"/>
            <a:ext cx="12192000" cy="246350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bg2">
                  <a:lumMod val="75000"/>
                </a:schemeClr>
              </a:buClr>
              <a:buSzPct val="100000"/>
              <a:buFont typeface="Century Gothic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Lucida Sans Unicode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Lucida Sans Unicode"/>
              <a:buNone/>
              <a:tabLst>
                <a:tab pos="1349375" algn="l"/>
              </a:tabLst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Lucida Sans Unicode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Lucida Sans Unicode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srgbClr val="000000"/>
                </a:solidFill>
                <a:highlight>
                  <a:srgbClr val="FFFF00"/>
                </a:highlight>
                <a:latin typeface="Tahoma"/>
                <a:ea typeface="함초롬돋움" panose="020B0604000101010101" pitchFamily="50" charset="-127"/>
              </a:rPr>
              <a:t>벅스 음원 사이트에서 크롤링한 </a:t>
            </a:r>
            <a:r>
              <a:rPr lang="en-US" altLang="ko-KR" b="1" dirty="0">
                <a:solidFill>
                  <a:srgbClr val="000000"/>
                </a:solidFill>
                <a:highlight>
                  <a:srgbClr val="FFFF00"/>
                </a:highlight>
                <a:latin typeface="Tahoma"/>
                <a:ea typeface="함초롬돋움" panose="020B0604000101010101" pitchFamily="50" charset="-127"/>
              </a:rPr>
              <a:t>2023-06-01~2023-06-29 </a:t>
            </a:r>
            <a:r>
              <a:rPr lang="ko-KR" altLang="en-US" b="1" dirty="0">
                <a:solidFill>
                  <a:srgbClr val="000000"/>
                </a:solidFill>
                <a:highlight>
                  <a:srgbClr val="FFFF00"/>
                </a:highlight>
                <a:latin typeface="Tahoma"/>
                <a:ea typeface="함초롬돋움" panose="020B0604000101010101" pitchFamily="50" charset="-127"/>
              </a:rPr>
              <a:t>음원</a:t>
            </a:r>
            <a:r>
              <a:rPr lang="en-US" altLang="ko-KR" b="1" dirty="0">
                <a:solidFill>
                  <a:srgbClr val="000000"/>
                </a:solidFill>
                <a:highlight>
                  <a:srgbClr val="FFFF00"/>
                </a:highlight>
                <a:latin typeface="Tahoma"/>
                <a:ea typeface="함초롬돋움" panose="020B0604000101010101" pitchFamily="50" charset="-127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highlight>
                  <a:srgbClr val="FFFF00"/>
                </a:highlight>
                <a:latin typeface="Tahoma"/>
                <a:ea typeface="함초롬돋움" panose="020B0604000101010101" pitchFamily="50" charset="-127"/>
              </a:rPr>
              <a:t>차트 순위 데이터의 </a:t>
            </a:r>
            <a:r>
              <a:rPr lang="en-US" altLang="ko-KR" b="1" dirty="0">
                <a:solidFill>
                  <a:srgbClr val="000000"/>
                </a:solidFill>
                <a:highlight>
                  <a:srgbClr val="FFFF00"/>
                </a:highlight>
                <a:latin typeface="Tahoma"/>
                <a:ea typeface="함초롬돋움" panose="020B0604000101010101" pitchFamily="50" charset="-127"/>
              </a:rPr>
              <a:t>xlsx </a:t>
            </a:r>
            <a:r>
              <a:rPr lang="ko-KR" altLang="en-US" b="1" dirty="0">
                <a:solidFill>
                  <a:srgbClr val="000000"/>
                </a:solidFill>
                <a:highlight>
                  <a:srgbClr val="FFFF00"/>
                </a:highlight>
                <a:latin typeface="Tahoma"/>
                <a:ea typeface="함초롬돋움" panose="020B0604000101010101" pitchFamily="50" charset="-127"/>
              </a:rPr>
              <a:t>파일을 저장 후 사용</a:t>
            </a:r>
            <a:endParaRPr lang="en-US" altLang="ko-KR" b="1" dirty="0">
              <a:solidFill>
                <a:srgbClr val="000000"/>
              </a:solidFill>
              <a:highlight>
                <a:srgbClr val="FFFF00"/>
              </a:highlight>
              <a:latin typeface="Tahoma"/>
              <a:ea typeface="함초롬돋움" panose="020B0604000101010101" pitchFamily="50" charset="-127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solidFill>
                <a:srgbClr val="000000"/>
              </a:solidFill>
              <a:latin typeface="Tahoma"/>
              <a:ea typeface="함초롬돋움" panose="020B0604000101010101" pitchFamily="50" charset="-127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아티스트별 음원 차트 진입 횟수를 확인 후 상위 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5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개 아티스트의 날짜 별 데이터로 히스토그램을 작성</a:t>
            </a: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LnTx/>
              <a:uFillTx/>
              <a:latin typeface="Tahoma"/>
              <a:ea typeface="함초롬돋움" panose="020B0604000101010101" pitchFamily="50" charset="-127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2">
            <a:extLst>
              <a:ext uri="{FF2B5EF4-FFF2-40B4-BE49-F238E27FC236}">
                <a16:creationId xmlns:a16="http://schemas.microsoft.com/office/drawing/2014/main" id="{512F9216-9730-0652-8C97-E9E730587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10170"/>
            <a:ext cx="8534399" cy="946366"/>
          </a:xfrm>
        </p:spPr>
        <p:txBody>
          <a:bodyPr/>
          <a:lstStyle/>
          <a:p>
            <a:pPr lvl="0" algn="ctr">
              <a:defRPr/>
            </a:pPr>
            <a:r>
              <a:rPr lang="ko-KR" altLang="en-US" sz="4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데이터 </a:t>
            </a:r>
            <a:r>
              <a:rPr lang="ko-KR" altLang="en-US" sz="48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전처리</a:t>
            </a:r>
            <a:r>
              <a:rPr lang="ko-KR" altLang="en-US" sz="4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목표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8218D13-4AF4-5998-E2F6-8C2E3453F00D}"/>
              </a:ext>
            </a:extLst>
          </p:cNvPr>
          <p:cNvSpPr/>
          <p:nvPr/>
        </p:nvSpPr>
        <p:spPr>
          <a:xfrm>
            <a:off x="0" y="0"/>
            <a:ext cx="1678193" cy="118392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2.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데이터 구축 및 분석 방법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FC34C13-4D1A-5929-03D6-BDE2D5BA3B66}"/>
              </a:ext>
            </a:extLst>
          </p:cNvPr>
          <p:cNvSpPr/>
          <p:nvPr/>
        </p:nvSpPr>
        <p:spPr>
          <a:xfrm>
            <a:off x="453614" y="2266156"/>
            <a:ext cx="11284772" cy="232568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아티스트별 순위 진입 횟수와 순위 진입 </a:t>
            </a:r>
            <a:r>
              <a:rPr lang="en-US" altLang="ko-KR" sz="3200" dirty="0"/>
              <a:t>Top5 </a:t>
            </a:r>
            <a:r>
              <a:rPr lang="ko-KR" altLang="en-US" sz="3200" dirty="0"/>
              <a:t>아티스트의 날짜 별 음원 차트 진입 횟수를 추출</a:t>
            </a:r>
          </a:p>
        </p:txBody>
      </p:sp>
    </p:spTree>
    <p:extLst>
      <p:ext uri="{BB962C8B-B14F-4D97-AF65-F5344CB8AC3E}">
        <p14:creationId xmlns:p14="http://schemas.microsoft.com/office/powerpoint/2010/main" val="2224425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2">
            <a:extLst>
              <a:ext uri="{FF2B5EF4-FFF2-40B4-BE49-F238E27FC236}">
                <a16:creationId xmlns:a16="http://schemas.microsoft.com/office/drawing/2014/main" id="{512F9216-9730-0652-8C97-E9E730587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10170"/>
            <a:ext cx="8534399" cy="946366"/>
          </a:xfrm>
        </p:spPr>
        <p:txBody>
          <a:bodyPr/>
          <a:lstStyle/>
          <a:p>
            <a:pPr lvl="0" algn="ctr">
              <a:defRPr/>
            </a:pPr>
            <a:r>
              <a:rPr lang="ko-KR" altLang="en-US" sz="4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데이터 </a:t>
            </a:r>
            <a:r>
              <a:rPr lang="ko-KR" altLang="en-US" sz="48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전처리</a:t>
            </a:r>
            <a:r>
              <a:rPr lang="en-US" altLang="ko-KR" sz="4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(1)</a:t>
            </a:r>
            <a:endParaRPr lang="ko-KR" altLang="en-US" sz="4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8218D13-4AF4-5998-E2F6-8C2E3453F00D}"/>
              </a:ext>
            </a:extLst>
          </p:cNvPr>
          <p:cNvSpPr/>
          <p:nvPr/>
        </p:nvSpPr>
        <p:spPr>
          <a:xfrm>
            <a:off x="0" y="0"/>
            <a:ext cx="1678193" cy="118392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2.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데이터 구축 및 분석 방법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FC34C13-4D1A-5929-03D6-BDE2D5BA3B66}"/>
              </a:ext>
            </a:extLst>
          </p:cNvPr>
          <p:cNvSpPr/>
          <p:nvPr/>
        </p:nvSpPr>
        <p:spPr>
          <a:xfrm>
            <a:off x="453614" y="1315776"/>
            <a:ext cx="11284772" cy="136622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/>
              <a:t>전처리</a:t>
            </a:r>
            <a:r>
              <a:rPr lang="ko-KR" altLang="en-US" sz="2000" dirty="0"/>
              <a:t> </a:t>
            </a:r>
            <a:r>
              <a:rPr lang="en-US" altLang="ko-KR" sz="2000" dirty="0"/>
              <a:t>1 </a:t>
            </a:r>
            <a:r>
              <a:rPr lang="ko-KR" altLang="en-US" sz="2000" dirty="0"/>
              <a:t>목표 </a:t>
            </a:r>
            <a:r>
              <a:rPr lang="en-US" altLang="ko-KR" sz="2000" dirty="0"/>
              <a:t>: </a:t>
            </a:r>
            <a:r>
              <a:rPr lang="ko-KR" altLang="en-US" sz="2000" dirty="0"/>
              <a:t>데이터를 가져오고 아티스트별로 음원 차트 </a:t>
            </a:r>
            <a:r>
              <a:rPr lang="en-US" altLang="ko-KR" sz="2000" dirty="0"/>
              <a:t>100</a:t>
            </a:r>
            <a:r>
              <a:rPr lang="ko-KR" altLang="en-US" sz="2000" dirty="0"/>
              <a:t>위 진입 횟수를 확인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720F99-DDF6-5463-5356-78D00DB3B5F0}"/>
              </a:ext>
            </a:extLst>
          </p:cNvPr>
          <p:cNvSpPr/>
          <p:nvPr/>
        </p:nvSpPr>
        <p:spPr>
          <a:xfrm>
            <a:off x="926951" y="3041237"/>
            <a:ext cx="4935967" cy="358547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860EB32-8B8B-8A5F-0282-3CFDB54E2B93}"/>
              </a:ext>
            </a:extLst>
          </p:cNvPr>
          <p:cNvSpPr/>
          <p:nvPr/>
        </p:nvSpPr>
        <p:spPr>
          <a:xfrm>
            <a:off x="6329084" y="3041237"/>
            <a:ext cx="4935967" cy="3585474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231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2">
            <a:extLst>
              <a:ext uri="{FF2B5EF4-FFF2-40B4-BE49-F238E27FC236}">
                <a16:creationId xmlns:a16="http://schemas.microsoft.com/office/drawing/2014/main" id="{512F9216-9730-0652-8C97-E9E730587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10170"/>
            <a:ext cx="8534399" cy="946366"/>
          </a:xfrm>
        </p:spPr>
        <p:txBody>
          <a:bodyPr/>
          <a:lstStyle/>
          <a:p>
            <a:pPr lvl="0" algn="ctr">
              <a:defRPr/>
            </a:pPr>
            <a:r>
              <a:rPr lang="ko-KR" altLang="en-US" sz="4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데이터 </a:t>
            </a:r>
            <a:r>
              <a:rPr lang="ko-KR" altLang="en-US" sz="48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전처리</a:t>
            </a:r>
            <a:r>
              <a:rPr lang="en-US" altLang="ko-KR" sz="4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(2)</a:t>
            </a:r>
            <a:endParaRPr lang="ko-KR" altLang="en-US" sz="4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8218D13-4AF4-5998-E2F6-8C2E3453F00D}"/>
              </a:ext>
            </a:extLst>
          </p:cNvPr>
          <p:cNvSpPr/>
          <p:nvPr/>
        </p:nvSpPr>
        <p:spPr>
          <a:xfrm>
            <a:off x="0" y="0"/>
            <a:ext cx="1678193" cy="118392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2.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/>
                <a:ea typeface="함초롬돋움" panose="020B0604000101010101" pitchFamily="50" charset="-127"/>
                <a:cs typeface="+mn-cs"/>
              </a:rPr>
              <a:t>데이터 구축 및 분석 방법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FC34C13-4D1A-5929-03D6-BDE2D5BA3B66}"/>
              </a:ext>
            </a:extLst>
          </p:cNvPr>
          <p:cNvSpPr/>
          <p:nvPr/>
        </p:nvSpPr>
        <p:spPr>
          <a:xfrm>
            <a:off x="453614" y="1315776"/>
            <a:ext cx="11284772" cy="136622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/>
              <a:t>전처리</a:t>
            </a:r>
            <a:r>
              <a:rPr lang="ko-KR" altLang="en-US" sz="2000" dirty="0"/>
              <a:t> </a:t>
            </a:r>
            <a:r>
              <a:rPr lang="en-US" altLang="ko-KR" sz="2000" dirty="0"/>
              <a:t>2 </a:t>
            </a:r>
            <a:r>
              <a:rPr lang="ko-KR" altLang="en-US" sz="2000" dirty="0"/>
              <a:t>목표 </a:t>
            </a:r>
            <a:r>
              <a:rPr lang="en-US" altLang="ko-KR" sz="2000" dirty="0"/>
              <a:t>: head</a:t>
            </a:r>
            <a:r>
              <a:rPr lang="ko-KR" altLang="en-US" sz="2000" dirty="0"/>
              <a:t>를 사용해 차트 진입 횟수 상위 </a:t>
            </a:r>
            <a:r>
              <a:rPr lang="en-US" altLang="ko-KR" sz="2000" dirty="0"/>
              <a:t>5</a:t>
            </a:r>
            <a:r>
              <a:rPr lang="ko-KR" altLang="en-US" sz="2000" dirty="0"/>
              <a:t>위 아티스트 데이터를 표현</a:t>
            </a:r>
            <a:endParaRPr lang="en-US" altLang="ko-KR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0162CCD-155D-0DDB-22E7-80586E3132A7}"/>
              </a:ext>
            </a:extLst>
          </p:cNvPr>
          <p:cNvSpPr/>
          <p:nvPr/>
        </p:nvSpPr>
        <p:spPr>
          <a:xfrm>
            <a:off x="926951" y="3041237"/>
            <a:ext cx="10338098" cy="358547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11038"/>
      </p:ext>
    </p:extLst>
  </p:cSld>
  <p:clrMapOvr>
    <a:masterClrMapping/>
  </p:clrMapOvr>
</p:sld>
</file>

<file path=ppt/theme/theme1.xml><?xml version="1.0" encoding="utf-8"?>
<a:theme xmlns:a="http://schemas.openxmlformats.org/drawingml/2006/main" name="나래">
  <a:themeElements>
    <a:clrScheme name="나래">
      <a:dk1>
        <a:srgbClr val="000000"/>
      </a:dk1>
      <a:lt1>
        <a:srgbClr val="FFFFFF"/>
      </a:lt1>
      <a:dk2>
        <a:srgbClr val="3337D5"/>
      </a:dk2>
      <a:lt2>
        <a:srgbClr val="2B9DD7"/>
      </a:lt2>
      <a:accent1>
        <a:srgbClr val="337CD6"/>
      </a:accent1>
      <a:accent2>
        <a:srgbClr val="3333FF"/>
      </a:accent2>
      <a:accent3>
        <a:srgbClr val="99CCFF"/>
      </a:accent3>
      <a:accent4>
        <a:srgbClr val="C8E3FF"/>
      </a:accent4>
      <a:accent5>
        <a:srgbClr val="66C408"/>
      </a:accent5>
      <a:accent6>
        <a:srgbClr val="FF6F00"/>
      </a:accent6>
      <a:hlink>
        <a:srgbClr val="4A45FF"/>
      </a:hlink>
      <a:folHlink>
        <a:srgbClr val="BE27BB"/>
      </a:folHlink>
    </a:clrScheme>
    <a:fontScheme name="나래">
      <a:majorFont>
        <a:latin typeface="Arial"/>
        <a:ea typeface=""/>
        <a:cs typeface=""/>
        <a:font script="Jpan" typeface="MS PGothic"/>
        <a:font script="Hang" typeface="한컴 쿨재즈 B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Tahoma"/>
        <a:ea typeface=""/>
        <a:cs typeface="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나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hueMod val="70000"/>
                <a:satMod val="100000"/>
              </a:schemeClr>
            </a:gs>
            <a:gs pos="100000">
              <a:schemeClr val="phClr">
                <a:shade val="2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>
              <a:shade val="95000"/>
              <a:satMod val="10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620</Words>
  <Application>Microsoft Office PowerPoint</Application>
  <PresentationFormat>와이드스크린</PresentationFormat>
  <Paragraphs>73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나눔고딕</vt:lpstr>
      <vt:lpstr>돋움</vt:lpstr>
      <vt:lpstr>휴먼모음T</vt:lpstr>
      <vt:lpstr>Arial</vt:lpstr>
      <vt:lpstr>Century Gothic</vt:lpstr>
      <vt:lpstr>Lucida Sans Unicode</vt:lpstr>
      <vt:lpstr>Tahoma</vt:lpstr>
      <vt:lpstr>Wingdings</vt:lpstr>
      <vt:lpstr>나래</vt:lpstr>
      <vt:lpstr>2023.07.14 작성자 : 김재현</vt:lpstr>
      <vt:lpstr>1. 분석 개요  * 분석의 배경 및 목적  * 분석 범위 2. 데이터 구축 및 분석 방법  * 분석 프로세스   * 데이터 수집 방법  * 분석 방법 3. 분석결과 4. 결론</vt:lpstr>
      <vt:lpstr>국내 엔터 시장의 세계화가 가속화되는 만큼 음원 사이트 순위와 세계 시장 수요의 관계를 파악하기 위한 목적</vt:lpstr>
      <vt:lpstr>음원 차트 진입 횟수 상위 5개 아티스트의 날짜 별 음원 차트 진입 횟수 데이터를 보여준다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2023.06.29 팀원 김재현,김정훈,하진석</dc:title>
  <dc:creator>JaeHyun Kim</dc:creator>
  <cp:lastModifiedBy>JaeHyun Kim</cp:lastModifiedBy>
  <cp:revision>120</cp:revision>
  <dcterms:modified xsi:type="dcterms:W3CDTF">2023-07-14T07:49:05Z</dcterms:modified>
  <cp:version/>
</cp:coreProperties>
</file>