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8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9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8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1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6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2F53-2C58-4110-A2F8-B66775665DB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5BAE-700A-4A6B-ADC0-19E8FF84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9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2499"/>
            <a:ext cx="9753600" cy="51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56" y="290739"/>
            <a:ext cx="6925516" cy="4580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4" y="4791075"/>
            <a:ext cx="65913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34" y="595538"/>
            <a:ext cx="8703793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82" y="279853"/>
            <a:ext cx="6093732" cy="65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1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79852"/>
            <a:ext cx="8378595" cy="62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441" y="769709"/>
            <a:ext cx="8672187" cy="54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6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99" y="617310"/>
            <a:ext cx="6078901" cy="60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4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10" y="-133805"/>
            <a:ext cx="6098832" cy="72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2023-10-24T04:24:58Z</dcterms:created>
  <dcterms:modified xsi:type="dcterms:W3CDTF">2023-10-24T04:26:34Z</dcterms:modified>
</cp:coreProperties>
</file>