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9D381-3A1B-4A6D-B312-9E1EDF7F20F9}" v="96" dt="2020-01-27T17:45:48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ko" userId="40ea7a319d05da6d" providerId="LiveId" clId="{C189D381-3A1B-4A6D-B312-9E1EDF7F20F9}"/>
    <pc:docChg chg="undo redo custSel mod addSld delSld modSld sldOrd">
      <pc:chgData name="jae ko" userId="40ea7a319d05da6d" providerId="LiveId" clId="{C189D381-3A1B-4A6D-B312-9E1EDF7F20F9}" dt="2020-01-27T18:06:38.726" v="540" actId="2696"/>
      <pc:docMkLst>
        <pc:docMk/>
      </pc:docMkLst>
      <pc:sldChg chg="addSp delSp modSp add mod setBg">
        <pc:chgData name="jae ko" userId="40ea7a319d05da6d" providerId="LiveId" clId="{C189D381-3A1B-4A6D-B312-9E1EDF7F20F9}" dt="2020-01-27T16:48:01.565" v="259" actId="20577"/>
        <pc:sldMkLst>
          <pc:docMk/>
          <pc:sldMk cId="1661720660" sldId="258"/>
        </pc:sldMkLst>
        <pc:spChg chg="mod">
          <ac:chgData name="jae ko" userId="40ea7a319d05da6d" providerId="LiveId" clId="{C189D381-3A1B-4A6D-B312-9E1EDF7F20F9}" dt="2020-01-27T15:26:35.569" v="64" actId="26606"/>
          <ac:spMkLst>
            <pc:docMk/>
            <pc:sldMk cId="1661720660" sldId="258"/>
            <ac:spMk id="2" creationId="{1DD4AF6B-5B3F-45A8-829A-9057F360E66C}"/>
          </ac:spMkLst>
        </pc:spChg>
        <pc:spChg chg="mod">
          <ac:chgData name="jae ko" userId="40ea7a319d05da6d" providerId="LiveId" clId="{C189D381-3A1B-4A6D-B312-9E1EDF7F20F9}" dt="2020-01-27T16:48:01.565" v="259" actId="20577"/>
          <ac:spMkLst>
            <pc:docMk/>
            <pc:sldMk cId="1661720660" sldId="258"/>
            <ac:spMk id="3" creationId="{5E85CCA5-9E18-4DA1-9A13-E149BC41A870}"/>
          </ac:spMkLst>
        </pc:spChg>
        <pc:spChg chg="add del">
          <ac:chgData name="jae ko" userId="40ea7a319d05da6d" providerId="LiveId" clId="{C189D381-3A1B-4A6D-B312-9E1EDF7F20F9}" dt="2020-01-27T15:26:35.524" v="63" actId="26606"/>
          <ac:spMkLst>
            <pc:docMk/>
            <pc:sldMk cId="1661720660" sldId="258"/>
            <ac:spMk id="8" creationId="{7509B08A-C1EC-478C-86AF-60ADE06D9BBB}"/>
          </ac:spMkLst>
        </pc:spChg>
        <pc:spChg chg="add del">
          <ac:chgData name="jae ko" userId="40ea7a319d05da6d" providerId="LiveId" clId="{C189D381-3A1B-4A6D-B312-9E1EDF7F20F9}" dt="2020-01-27T15:26:35.524" v="63" actId="26606"/>
          <ac:spMkLst>
            <pc:docMk/>
            <pc:sldMk cId="1661720660" sldId="258"/>
            <ac:spMk id="10" creationId="{221CC330-4259-4C32-BF8B-5FE13FFABB3A}"/>
          </ac:spMkLst>
        </pc:spChg>
        <pc:spChg chg="add del">
          <ac:chgData name="jae ko" userId="40ea7a319d05da6d" providerId="LiveId" clId="{C189D381-3A1B-4A6D-B312-9E1EDF7F20F9}" dt="2020-01-27T15:33:52.218" v="73" actId="26606"/>
          <ac:spMkLst>
            <pc:docMk/>
            <pc:sldMk cId="1661720660" sldId="258"/>
            <ac:spMk id="12" creationId="{290FE681-1E05-478A-89DC-5F7AB37CFD77}"/>
          </ac:spMkLst>
        </pc:spChg>
        <pc:spChg chg="add">
          <ac:chgData name="jae ko" userId="40ea7a319d05da6d" providerId="LiveId" clId="{C189D381-3A1B-4A6D-B312-9E1EDF7F20F9}" dt="2020-01-27T15:33:52.218" v="73" actId="26606"/>
          <ac:spMkLst>
            <pc:docMk/>
            <pc:sldMk cId="1661720660" sldId="258"/>
            <ac:spMk id="18" creationId="{290FE681-1E05-478A-89DC-5F7AB37CFD77}"/>
          </ac:spMkLst>
        </pc:spChg>
        <pc:cxnChg chg="add del">
          <ac:chgData name="jae ko" userId="40ea7a319d05da6d" providerId="LiveId" clId="{C189D381-3A1B-4A6D-B312-9E1EDF7F20F9}" dt="2020-01-27T15:33:52.218" v="73" actId="26606"/>
          <ac:cxnSpMkLst>
            <pc:docMk/>
            <pc:sldMk cId="1661720660" sldId="258"/>
            <ac:cxnSpMk id="13" creationId="{2E2F21DC-5F0E-42CF-B89C-C1E25E175CB8}"/>
          </ac:cxnSpMkLst>
        </pc:cxnChg>
        <pc:cxnChg chg="add">
          <ac:chgData name="jae ko" userId="40ea7a319d05da6d" providerId="LiveId" clId="{C189D381-3A1B-4A6D-B312-9E1EDF7F20F9}" dt="2020-01-27T15:33:52.218" v="73" actId="26606"/>
          <ac:cxnSpMkLst>
            <pc:docMk/>
            <pc:sldMk cId="1661720660" sldId="258"/>
            <ac:cxnSpMk id="20" creationId="{2E2F21DC-5F0E-42CF-B89C-C1E25E175CB8}"/>
          </ac:cxnSpMkLst>
        </pc:cxnChg>
      </pc:sldChg>
      <pc:sldChg chg="addSp delSp modSp add mod setBg">
        <pc:chgData name="jae ko" userId="40ea7a319d05da6d" providerId="LiveId" clId="{C189D381-3A1B-4A6D-B312-9E1EDF7F20F9}" dt="2020-01-27T16:28:45.624" v="203" actId="20577"/>
        <pc:sldMkLst>
          <pc:docMk/>
          <pc:sldMk cId="1716147515" sldId="259"/>
        </pc:sldMkLst>
        <pc:spChg chg="mod">
          <ac:chgData name="jae ko" userId="40ea7a319d05da6d" providerId="LiveId" clId="{C189D381-3A1B-4A6D-B312-9E1EDF7F20F9}" dt="2020-01-27T16:28:45.624" v="203" actId="20577"/>
          <ac:spMkLst>
            <pc:docMk/>
            <pc:sldMk cId="1716147515" sldId="259"/>
            <ac:spMk id="2" creationId="{8FAC6CB1-5E88-4010-9F26-4372DFF25283}"/>
          </ac:spMkLst>
        </pc:spChg>
        <pc:spChg chg="del mod">
          <ac:chgData name="jae ko" userId="40ea7a319d05da6d" providerId="LiveId" clId="{C189D381-3A1B-4A6D-B312-9E1EDF7F20F9}" dt="2020-01-27T16:14:25.623" v="158" actId="931"/>
          <ac:spMkLst>
            <pc:docMk/>
            <pc:sldMk cId="1716147515" sldId="259"/>
            <ac:spMk id="3" creationId="{582548BF-21C7-4AE1-A865-08FEA0792E2A}"/>
          </ac:spMkLst>
        </pc:spChg>
        <pc:spChg chg="add del">
          <ac:chgData name="jae ko" userId="40ea7a319d05da6d" providerId="LiveId" clId="{C189D381-3A1B-4A6D-B312-9E1EDF7F20F9}" dt="2020-01-27T16:14:44.439" v="165" actId="26606"/>
          <ac:spMkLst>
            <pc:docMk/>
            <pc:sldMk cId="1716147515" sldId="259"/>
            <ac:spMk id="22" creationId="{9BC4794E-A4AC-42E1-A99F-469C912E07BA}"/>
          </ac:spMkLst>
        </pc:spChg>
        <pc:spChg chg="add del">
          <ac:chgData name="jae ko" userId="40ea7a319d05da6d" providerId="LiveId" clId="{C189D381-3A1B-4A6D-B312-9E1EDF7F20F9}" dt="2020-01-27T16:14:44.439" v="165" actId="26606"/>
          <ac:spMkLst>
            <pc:docMk/>
            <pc:sldMk cId="1716147515" sldId="259"/>
            <ac:spMk id="24" creationId="{798159DC-A6C4-4AA8-A82F-DF0678B9E458}"/>
          </ac:spMkLst>
        </pc:spChg>
        <pc:spChg chg="add del">
          <ac:chgData name="jae ko" userId="40ea7a319d05da6d" providerId="LiveId" clId="{C189D381-3A1B-4A6D-B312-9E1EDF7F20F9}" dt="2020-01-27T16:15:32.156" v="179" actId="26606"/>
          <ac:spMkLst>
            <pc:docMk/>
            <pc:sldMk cId="1716147515" sldId="259"/>
            <ac:spMk id="31" creationId="{FDAF26D5-7469-49F5-902D-571FA58A7EEE}"/>
          </ac:spMkLst>
        </pc:spChg>
        <pc:spChg chg="add del">
          <ac:chgData name="jae ko" userId="40ea7a319d05da6d" providerId="LiveId" clId="{C189D381-3A1B-4A6D-B312-9E1EDF7F20F9}" dt="2020-01-27T16:15:32.156" v="179" actId="26606"/>
          <ac:spMkLst>
            <pc:docMk/>
            <pc:sldMk cId="1716147515" sldId="259"/>
            <ac:spMk id="38" creationId="{0BE1027C-ABCB-4C82-91A2-F67B9A5A65A6}"/>
          </ac:spMkLst>
        </pc:spChg>
        <pc:grpChg chg="add del">
          <ac:chgData name="jae ko" userId="40ea7a319d05da6d" providerId="LiveId" clId="{C189D381-3A1B-4A6D-B312-9E1EDF7F20F9}" dt="2020-01-27T16:14:44.439" v="165" actId="26606"/>
          <ac:grpSpMkLst>
            <pc:docMk/>
            <pc:sldMk cId="1716147515" sldId="259"/>
            <ac:grpSpMk id="26" creationId="{313F1EA3-2BA1-4FF3-9B83-CE9C6C8D27A1}"/>
          </ac:grpSpMkLst>
        </pc:grpChg>
        <pc:grpChg chg="add del">
          <ac:chgData name="jae ko" userId="40ea7a319d05da6d" providerId="LiveId" clId="{C189D381-3A1B-4A6D-B312-9E1EDF7F20F9}" dt="2020-01-27T16:15:32.156" v="179" actId="26606"/>
          <ac:grpSpMkLst>
            <pc:docMk/>
            <pc:sldMk cId="1716147515" sldId="259"/>
            <ac:grpSpMk id="39" creationId="{0CC57C46-4659-4AF2-9180-2DEED214CDD7}"/>
          </ac:grpSpMkLst>
        </pc:grpChg>
        <pc:picChg chg="add mod ord">
          <ac:chgData name="jae ko" userId="40ea7a319d05da6d" providerId="LiveId" clId="{C189D381-3A1B-4A6D-B312-9E1EDF7F20F9}" dt="2020-01-27T16:16:16.270" v="194" actId="14100"/>
          <ac:picMkLst>
            <pc:docMk/>
            <pc:sldMk cId="1716147515" sldId="259"/>
            <ac:picMk id="5" creationId="{743D488E-DDAB-4D78-B475-BE1D8705999D}"/>
          </ac:picMkLst>
        </pc:picChg>
        <pc:picChg chg="add mod">
          <ac:chgData name="jae ko" userId="40ea7a319d05da6d" providerId="LiveId" clId="{C189D381-3A1B-4A6D-B312-9E1EDF7F20F9}" dt="2020-01-27T16:16:05.914" v="190" actId="14100"/>
          <ac:picMkLst>
            <pc:docMk/>
            <pc:sldMk cId="1716147515" sldId="259"/>
            <ac:picMk id="7" creationId="{BAC4F646-6BCF-4D00-9E56-CAEC161E18D1}"/>
          </ac:picMkLst>
        </pc:pic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2" creationId="{8C152077-984A-4612-B0E1-251C62EB1528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4" creationId="{C05450BA-2A87-4847-A5A0-E7D960557220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6" creationId="{A16F9ADA-A824-456A-9728-D5BFFE04D3A2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18" creationId="{63034157-938C-45F5-8DCA-208D22E5BBE4}"/>
          </ac:cxnSpMkLst>
        </pc:cxnChg>
        <pc:cxnChg chg="add del">
          <ac:chgData name="jae ko" userId="40ea7a319d05da6d" providerId="LiveId" clId="{C189D381-3A1B-4A6D-B312-9E1EDF7F20F9}" dt="2020-01-27T16:14:44.439" v="165" actId="26606"/>
          <ac:cxnSpMkLst>
            <pc:docMk/>
            <pc:sldMk cId="1716147515" sldId="259"/>
            <ac:cxnSpMk id="20" creationId="{2369327A-A6C5-4293-80D1-DECEBA3F5FF0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3" creationId="{DD6CFB6C-6ECB-4250-B68E-01966297A513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4" creationId="{B8359141-C085-46E4-B4EC-42F9599BA7D2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5" creationId="{FA903156-0F0C-44A5-9019-0CAF51EB494A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6" creationId="{66E5E851-3725-463F-9451-2FFEF5D3E089}"/>
          </ac:cxnSpMkLst>
        </pc:cxnChg>
        <pc:cxnChg chg="add del">
          <ac:chgData name="jae ko" userId="40ea7a319d05da6d" providerId="LiveId" clId="{C189D381-3A1B-4A6D-B312-9E1EDF7F20F9}" dt="2020-01-27T16:15:32.156" v="179" actId="26606"/>
          <ac:cxnSpMkLst>
            <pc:docMk/>
            <pc:sldMk cId="1716147515" sldId="259"/>
            <ac:cxnSpMk id="37" creationId="{94209D59-6810-40C2-B8D6-6DACF8A06143}"/>
          </ac:cxnSpMkLst>
        </pc:cxnChg>
      </pc:sldChg>
      <pc:sldChg chg="addSp delSp modSp add del mod setBg setClrOvrMap">
        <pc:chgData name="jae ko" userId="40ea7a319d05da6d" providerId="LiveId" clId="{C189D381-3A1B-4A6D-B312-9E1EDF7F20F9}" dt="2020-01-27T18:06:38.726" v="540" actId="2696"/>
        <pc:sldMkLst>
          <pc:docMk/>
          <pc:sldMk cId="1468622149" sldId="260"/>
        </pc:sldMkLst>
        <pc:spChg chg="mod">
          <ac:chgData name="jae ko" userId="40ea7a319d05da6d" providerId="LiveId" clId="{C189D381-3A1B-4A6D-B312-9E1EDF7F20F9}" dt="2020-01-27T16:07:31.666" v="157" actId="20577"/>
          <ac:spMkLst>
            <pc:docMk/>
            <pc:sldMk cId="1468622149" sldId="260"/>
            <ac:spMk id="2" creationId="{F92DF3FC-7611-4EFE-AA1C-626A62E28D67}"/>
          </ac:spMkLst>
        </pc:spChg>
        <pc:spChg chg="mod">
          <ac:chgData name="jae ko" userId="40ea7a319d05da6d" providerId="LiveId" clId="{C189D381-3A1B-4A6D-B312-9E1EDF7F20F9}" dt="2020-01-27T16:07:03.302" v="128" actId="1076"/>
          <ac:spMkLst>
            <pc:docMk/>
            <pc:sldMk cId="1468622149" sldId="260"/>
            <ac:spMk id="3" creationId="{6A66C58F-441A-41EE-81F2-90DFF381F282}"/>
          </ac:spMkLst>
        </pc:spChg>
        <pc:spChg chg="add del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10" creationId="{C5BDD1EA-D8C1-45AF-9F0A-14A2A137BA2A}"/>
          </ac:spMkLst>
        </pc:spChg>
        <pc:spChg chg="add del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12" creationId="{14354E08-0068-48D7-A8AD-84C7B1CF585D}"/>
          </ac:spMkLst>
        </pc:spChg>
        <pc:spChg chg="add del">
          <ac:chgData name="jae ko" userId="40ea7a319d05da6d" providerId="LiveId" clId="{C189D381-3A1B-4A6D-B312-9E1EDF7F20F9}" dt="2020-01-27T16:06:46.542" v="122" actId="26606"/>
          <ac:spMkLst>
            <pc:docMk/>
            <pc:sldMk cId="1468622149" sldId="260"/>
            <ac:spMk id="24" creationId="{991E317B-75E3-4171-A07A-B263C1D6DCA5}"/>
          </ac:spMkLst>
        </pc:spChg>
        <pc:spChg chg="add del">
          <ac:chgData name="jae ko" userId="40ea7a319d05da6d" providerId="LiveId" clId="{C189D381-3A1B-4A6D-B312-9E1EDF7F20F9}" dt="2020-01-27T16:06:46.542" v="122" actId="26606"/>
          <ac:spMkLst>
            <pc:docMk/>
            <pc:sldMk cId="1468622149" sldId="260"/>
            <ac:spMk id="26" creationId="{4A9B19C2-B29A-4924-9E7E-6FBF17F5854E}"/>
          </ac:spMkLst>
        </pc:spChg>
        <pc:spChg chg="add del">
          <ac:chgData name="jae ko" userId="40ea7a319d05da6d" providerId="LiveId" clId="{C189D381-3A1B-4A6D-B312-9E1EDF7F20F9}" dt="2020-01-27T16:06:48.737" v="124" actId="26606"/>
          <ac:spMkLst>
            <pc:docMk/>
            <pc:sldMk cId="1468622149" sldId="260"/>
            <ac:spMk id="35" creationId="{D067A139-86EB-480F-AE6B-AF8092F215E4}"/>
          </ac:spMkLst>
        </pc:spChg>
        <pc:spChg chg="add del">
          <ac:chgData name="jae ko" userId="40ea7a319d05da6d" providerId="LiveId" clId="{C189D381-3A1B-4A6D-B312-9E1EDF7F20F9}" dt="2020-01-27T16:06:48.737" v="124" actId="26606"/>
          <ac:spMkLst>
            <pc:docMk/>
            <pc:sldMk cId="1468622149" sldId="260"/>
            <ac:spMk id="36" creationId="{4E252378-AA68-427C-BF69-E4434E447DB5}"/>
          </ac:spMkLst>
        </pc:spChg>
        <pc:spChg chg="add del">
          <ac:chgData name="jae ko" userId="40ea7a319d05da6d" providerId="LiveId" clId="{C189D381-3A1B-4A6D-B312-9E1EDF7F20F9}" dt="2020-01-27T16:06:52.468" v="126" actId="26606"/>
          <ac:spMkLst>
            <pc:docMk/>
            <pc:sldMk cId="1468622149" sldId="260"/>
            <ac:spMk id="39" creationId="{211F35AE-7F5A-42E1-B3B2-146E628EED3A}"/>
          </ac:spMkLst>
        </pc:spChg>
        <pc:spChg chg="add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43" creationId="{C5BDD1EA-D8C1-45AF-9F0A-14A2A137BA2A}"/>
          </ac:spMkLst>
        </pc:spChg>
        <pc:spChg chg="add">
          <ac:chgData name="jae ko" userId="40ea7a319d05da6d" providerId="LiveId" clId="{C189D381-3A1B-4A6D-B312-9E1EDF7F20F9}" dt="2020-01-27T16:06:52.534" v="127" actId="26606"/>
          <ac:spMkLst>
            <pc:docMk/>
            <pc:sldMk cId="1468622149" sldId="260"/>
            <ac:spMk id="44" creationId="{14354E08-0068-48D7-A8AD-84C7B1CF585D}"/>
          </ac:spMkLst>
        </pc:spChg>
        <pc:grpChg chg="add del">
          <ac:chgData name="jae ko" userId="40ea7a319d05da6d" providerId="LiveId" clId="{C189D381-3A1B-4A6D-B312-9E1EDF7F20F9}" dt="2020-01-27T16:06:52.534" v="127" actId="26606"/>
          <ac:grpSpMkLst>
            <pc:docMk/>
            <pc:sldMk cId="1468622149" sldId="260"/>
            <ac:grpSpMk id="14" creationId="{A779F34F-2960-4B81-BA08-445B6F6A0CD7}"/>
          </ac:grpSpMkLst>
        </pc:grpChg>
        <pc:grpChg chg="add del">
          <ac:chgData name="jae ko" userId="40ea7a319d05da6d" providerId="LiveId" clId="{C189D381-3A1B-4A6D-B312-9E1EDF7F20F9}" dt="2020-01-27T16:06:46.542" v="122" actId="26606"/>
          <ac:grpSpMkLst>
            <pc:docMk/>
            <pc:sldMk cId="1468622149" sldId="260"/>
            <ac:grpSpMk id="28" creationId="{34C85634-D5F5-4047-8F35-F4B1F50AB1A7}"/>
          </ac:grpSpMkLst>
        </pc:grpChg>
        <pc:grpChg chg="add del">
          <ac:chgData name="jae ko" userId="40ea7a319d05da6d" providerId="LiveId" clId="{C189D381-3A1B-4A6D-B312-9E1EDF7F20F9}" dt="2020-01-27T16:06:48.737" v="124" actId="26606"/>
          <ac:grpSpMkLst>
            <pc:docMk/>
            <pc:sldMk cId="1468622149" sldId="260"/>
            <ac:grpSpMk id="37" creationId="{65E8C853-59EA-4FCB-BB4E-1B0AEEA408EB}"/>
          </ac:grpSpMkLst>
        </pc:grpChg>
        <pc:grpChg chg="add del">
          <ac:chgData name="jae ko" userId="40ea7a319d05da6d" providerId="LiveId" clId="{C189D381-3A1B-4A6D-B312-9E1EDF7F20F9}" dt="2020-01-27T16:06:52.468" v="126" actId="26606"/>
          <ac:grpSpMkLst>
            <pc:docMk/>
            <pc:sldMk cId="1468622149" sldId="260"/>
            <ac:grpSpMk id="40" creationId="{A4D0269D-39E2-42E4-AD56-F65D629C9E32}"/>
          </ac:grpSpMkLst>
        </pc:grpChg>
        <pc:grpChg chg="add">
          <ac:chgData name="jae ko" userId="40ea7a319d05da6d" providerId="LiveId" clId="{C189D381-3A1B-4A6D-B312-9E1EDF7F20F9}" dt="2020-01-27T16:06:52.534" v="127" actId="26606"/>
          <ac:grpSpMkLst>
            <pc:docMk/>
            <pc:sldMk cId="1468622149" sldId="260"/>
            <ac:grpSpMk id="45" creationId="{A779F34F-2960-4B81-BA08-445B6F6A0CD7}"/>
          </ac:grpSpMkLst>
        </pc:grpChg>
        <pc:picChg chg="add del mod">
          <ac:chgData name="jae ko" userId="40ea7a319d05da6d" providerId="LiveId" clId="{C189D381-3A1B-4A6D-B312-9E1EDF7F20F9}" dt="2020-01-27T16:54:43.023" v="260" actId="478"/>
          <ac:picMkLst>
            <pc:docMk/>
            <pc:sldMk cId="1468622149" sldId="260"/>
            <ac:picMk id="5" creationId="{A33B4863-AE9C-4642-8AE6-8E531FF3E50D}"/>
          </ac:picMkLst>
        </pc:picChg>
      </pc:sldChg>
      <pc:sldChg chg="addSp delSp modSp add mod setBg">
        <pc:chgData name="jae ko" userId="40ea7a319d05da6d" providerId="LiveId" clId="{C189D381-3A1B-4A6D-B312-9E1EDF7F20F9}" dt="2020-01-27T17:49:15.068" v="539" actId="20577"/>
        <pc:sldMkLst>
          <pc:docMk/>
          <pc:sldMk cId="2643731184" sldId="261"/>
        </pc:sldMkLst>
        <pc:spChg chg="mod">
          <ac:chgData name="jae ko" userId="40ea7a319d05da6d" providerId="LiveId" clId="{C189D381-3A1B-4A6D-B312-9E1EDF7F20F9}" dt="2020-01-27T17:05:21.348" v="289" actId="20577"/>
          <ac:spMkLst>
            <pc:docMk/>
            <pc:sldMk cId="2643731184" sldId="261"/>
            <ac:spMk id="2" creationId="{2EB53ADF-A00C-4E6E-89D3-2D2626F5408C}"/>
          </ac:spMkLst>
        </pc:spChg>
        <pc:spChg chg="del mod">
          <ac:chgData name="jae ko" userId="40ea7a319d05da6d" providerId="LiveId" clId="{C189D381-3A1B-4A6D-B312-9E1EDF7F20F9}" dt="2020-01-27T17:05:45.850" v="291" actId="1957"/>
          <ac:spMkLst>
            <pc:docMk/>
            <pc:sldMk cId="2643731184" sldId="261"/>
            <ac:spMk id="3" creationId="{6C4CB653-3842-4EF0-8394-56FF69F82BFA}"/>
          </ac:spMkLst>
        </pc:spChg>
        <pc:graphicFrameChg chg="add mod">
          <ac:chgData name="jae ko" userId="40ea7a319d05da6d" providerId="LiveId" clId="{C189D381-3A1B-4A6D-B312-9E1EDF7F20F9}" dt="2020-01-27T17:43:12.854" v="370" actId="207"/>
          <ac:graphicFrameMkLst>
            <pc:docMk/>
            <pc:sldMk cId="2643731184" sldId="261"/>
            <ac:graphicFrameMk id="6" creationId="{D7242107-3E8D-464E-BFD7-8ED1A791807C}"/>
          </ac:graphicFrameMkLst>
        </pc:graphicFrameChg>
        <pc:graphicFrameChg chg="add mod modGraphic">
          <ac:chgData name="jae ko" userId="40ea7a319d05da6d" providerId="LiveId" clId="{C189D381-3A1B-4A6D-B312-9E1EDF7F20F9}" dt="2020-01-27T17:49:15.068" v="539" actId="20577"/>
          <ac:graphicFrameMkLst>
            <pc:docMk/>
            <pc:sldMk cId="2643731184" sldId="261"/>
            <ac:graphicFrameMk id="9" creationId="{3B160943-AEF4-4576-BC08-AFDBD61EB6F2}"/>
          </ac:graphicFrameMkLst>
        </pc:graphicFrameChg>
        <pc:picChg chg="add mod">
          <ac:chgData name="jae ko" userId="40ea7a319d05da6d" providerId="LiveId" clId="{C189D381-3A1B-4A6D-B312-9E1EDF7F20F9}" dt="2020-01-27T17:44:27.921" v="390" actId="14100"/>
          <ac:picMkLst>
            <pc:docMk/>
            <pc:sldMk cId="2643731184" sldId="261"/>
            <ac:picMk id="8" creationId="{3D73998D-799E-4C75-9E1F-019D831E9A6D}"/>
          </ac:picMkLst>
        </pc:picChg>
      </pc:sldChg>
      <pc:sldChg chg="modSp add del ord">
        <pc:chgData name="jae ko" userId="40ea7a319d05da6d" providerId="LiveId" clId="{C189D381-3A1B-4A6D-B312-9E1EDF7F20F9}" dt="2020-01-27T17:48:06.370" v="496" actId="47"/>
        <pc:sldMkLst>
          <pc:docMk/>
          <pc:sldMk cId="1834436244" sldId="262"/>
        </pc:sldMkLst>
        <pc:spChg chg="mod">
          <ac:chgData name="jae ko" userId="40ea7a319d05da6d" providerId="LiveId" clId="{C189D381-3A1B-4A6D-B312-9E1EDF7F20F9}" dt="2020-01-27T17:44:31.778" v="393" actId="1076"/>
          <ac:spMkLst>
            <pc:docMk/>
            <pc:sldMk cId="1834436244" sldId="262"/>
            <ac:spMk id="2" creationId="{C736D6E2-B9F2-48E6-BF38-6618C05EC7D4}"/>
          </ac:spMkLst>
        </pc:spChg>
        <pc:spChg chg="mod">
          <ac:chgData name="jae ko" userId="40ea7a319d05da6d" providerId="LiveId" clId="{C189D381-3A1B-4A6D-B312-9E1EDF7F20F9}" dt="2020-01-27T17:47:58.060" v="495" actId="20577"/>
          <ac:spMkLst>
            <pc:docMk/>
            <pc:sldMk cId="1834436244" sldId="262"/>
            <ac:spMk id="3" creationId="{F7788F7F-039E-4A5F-88FF-23214560220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Projection (million)</a:t>
            </a:r>
          </a:p>
        </c:rich>
      </c:tx>
      <c:layout>
        <c:manualLayout>
          <c:xMode val="edge"/>
          <c:yMode val="edge"/>
          <c:x val="0.40172619047619046"/>
          <c:y val="1.0535557506584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Riders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6.3</c:v>
                </c:pt>
                <c:pt idx="2">
                  <c:v>9.1999999999999993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4-44B9-B80D-BBD1056852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Fare 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12.7</c:v>
                </c:pt>
                <c:pt idx="1">
                  <c:v>18.5</c:v>
                </c:pt>
                <c:pt idx="2">
                  <c:v>27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4-44B9-B80D-BBD1056852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Operating Expense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56.7</c:v>
                </c:pt>
                <c:pt idx="1">
                  <c:v>56.7</c:v>
                </c:pt>
                <c:pt idx="2">
                  <c:v>81.7</c:v>
                </c:pt>
                <c:pt idx="3">
                  <c:v>81.7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24-44B9-B80D-BBD1056852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$ Loss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44</c:v>
                </c:pt>
                <c:pt idx="1">
                  <c:v>38.200000000000003</c:v>
                </c:pt>
                <c:pt idx="2">
                  <c:v>54.7</c:v>
                </c:pt>
                <c:pt idx="3">
                  <c:v>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24-44B9-B80D-BBD105685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997384"/>
        <c:axId val="414998040"/>
      </c:barChart>
      <c:catAx>
        <c:axId val="41499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98040"/>
        <c:crosses val="autoZero"/>
        <c:auto val="1"/>
        <c:lblAlgn val="ctr"/>
        <c:lblOffset val="100"/>
        <c:noMultiLvlLbl val="0"/>
      </c:catAx>
      <c:valAx>
        <c:axId val="41499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9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1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08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7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4378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12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5478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82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1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6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bcny.org/sites/default/files/media/files/REPORT_NYCFERRY_03282019_0.pdf" TargetMode="External"/><Relationship Id="rId2" Type="http://schemas.openxmlformats.org/officeDocument/2006/relationships/hyperlink" Target="https://www.ferry.nyc/reports-stati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ytimes.com/2019/04/17/nyregion/new-york-fer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B76A8-D4D2-428D-84FA-657EEA58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0C80C-6646-4EFE-89DA-D6131B38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>
            <a:normAutofit/>
          </a:bodyPr>
          <a:lstStyle/>
          <a:p>
            <a:r>
              <a:rPr lang="en-US" dirty="0"/>
              <a:t>                     NYC Ferry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4521-950B-4D8D-8742-F4B7F736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86129"/>
            <a:ext cx="9623477" cy="4629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463EDB-0644-4F84-9901-D2434D55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2079FA-226E-4AF1-B818-2CA9EF1B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376604-76CD-4D25-B281-35796F367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5A32B1-F178-4FE5-8916-712F46FC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3339F8-6376-45A3-A77E-5F5C212D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D1BBAE-26A1-4BE9-9536-C15B1A87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Diagonal Corner Rectangle 12">
            <a:extLst>
              <a:ext uri="{FF2B5EF4-FFF2-40B4-BE49-F238E27FC236}">
                <a16:creationId xmlns:a16="http://schemas.microsoft.com/office/drawing/2014/main" id="{15A54023-E435-4098-A370-AE54A007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mall boat in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60306C35-4906-4C86-8AEA-232D08034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r="-3" b="7091"/>
          <a:stretch/>
        </p:blipFill>
        <p:spPr>
          <a:xfrm>
            <a:off x="834935" y="854087"/>
            <a:ext cx="5582963" cy="3280831"/>
          </a:xfrm>
          <a:custGeom>
            <a:avLst/>
            <a:gdLst>
              <a:gd name="connsiteX0" fmla="*/ 402071 w 5582963"/>
              <a:gd name="connsiteY0" fmla="*/ 0 h 3280831"/>
              <a:gd name="connsiteX1" fmla="*/ 5582963 w 5582963"/>
              <a:gd name="connsiteY1" fmla="*/ 0 h 3280831"/>
              <a:gd name="connsiteX2" fmla="*/ 5582963 w 5582963"/>
              <a:gd name="connsiteY2" fmla="*/ 3280831 h 3280831"/>
              <a:gd name="connsiteX3" fmla="*/ 0 w 5582963"/>
              <a:gd name="connsiteY3" fmla="*/ 3280831 h 3280831"/>
              <a:gd name="connsiteX4" fmla="*/ 0 w 5582963"/>
              <a:gd name="connsiteY4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963" h="3280831">
                <a:moveTo>
                  <a:pt x="402071" y="0"/>
                </a:moveTo>
                <a:lnTo>
                  <a:pt x="5582963" y="0"/>
                </a:lnTo>
                <a:lnTo>
                  <a:pt x="5582963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B2CBE9DE-F74F-4247-A85D-236B063EE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r="9520" b="2"/>
          <a:stretch/>
        </p:blipFill>
        <p:spPr>
          <a:xfrm>
            <a:off x="6568222" y="854087"/>
            <a:ext cx="3557016" cy="3280831"/>
          </a:xfrm>
          <a:custGeom>
            <a:avLst/>
            <a:gdLst>
              <a:gd name="connsiteX0" fmla="*/ 0 w 3557016"/>
              <a:gd name="connsiteY0" fmla="*/ 0 h 3280831"/>
              <a:gd name="connsiteX1" fmla="*/ 3557016 w 3557016"/>
              <a:gd name="connsiteY1" fmla="*/ 0 h 3280831"/>
              <a:gd name="connsiteX2" fmla="*/ 3557016 w 3557016"/>
              <a:gd name="connsiteY2" fmla="*/ 2876895 h 3280831"/>
              <a:gd name="connsiteX3" fmla="*/ 3153080 w 3557016"/>
              <a:gd name="connsiteY3" fmla="*/ 3280831 h 3280831"/>
              <a:gd name="connsiteX4" fmla="*/ 0 w 3557016"/>
              <a:gd name="connsiteY4" fmla="*/ 328083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7016" h="3280831">
                <a:moveTo>
                  <a:pt x="0" y="0"/>
                </a:moveTo>
                <a:lnTo>
                  <a:pt x="3557016" y="0"/>
                </a:lnTo>
                <a:lnTo>
                  <a:pt x="3557016" y="2876895"/>
                </a:lnTo>
                <a:lnTo>
                  <a:pt x="3153080" y="3280831"/>
                </a:lnTo>
                <a:lnTo>
                  <a:pt x="0" y="3280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18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202F6-A761-4897-ADA5-9C6DFDE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964" y="181777"/>
            <a:ext cx="3518748" cy="664622"/>
          </a:xfrm>
        </p:spPr>
        <p:txBody>
          <a:bodyPr anchor="b">
            <a:normAutofit/>
          </a:bodyPr>
          <a:lstStyle/>
          <a:p>
            <a:r>
              <a:rPr lang="en-US" sz="2800" dirty="0"/>
              <a:t>Routes/Services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02EDC76-AECD-4AEB-B111-9A5A6838E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7" r="-6" b="11283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409CFC-9EF9-49B0-AD80-94A37545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09" y="1242594"/>
            <a:ext cx="4418711" cy="540892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9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6CB1-5E88-4010-9F26-4372DFF2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60" y="205111"/>
            <a:ext cx="8534400" cy="1507067"/>
          </a:xfrm>
        </p:spPr>
        <p:txBody>
          <a:bodyPr/>
          <a:lstStyle/>
          <a:p>
            <a:r>
              <a:rPr lang="en-US" dirty="0"/>
              <a:t>                         analysis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D488E-DDAB-4D78-B475-BE1D870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07" y="1486224"/>
            <a:ext cx="5988293" cy="33918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4F646-6BCF-4D00-9E56-CAEC161E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1492739"/>
            <a:ext cx="5609433" cy="33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3ADF-A00C-4E6E-89D3-2D2626F5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67" y="-113423"/>
            <a:ext cx="8534400" cy="1507067"/>
          </a:xfrm>
        </p:spPr>
        <p:txBody>
          <a:bodyPr/>
          <a:lstStyle/>
          <a:p>
            <a:r>
              <a:rPr lang="en-US" dirty="0"/>
              <a:t>continue Analysis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242107-3E8D-464E-BFD7-8ED1A7918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43141"/>
              </p:ext>
            </p:extLst>
          </p:nvPr>
        </p:nvGraphicFramePr>
        <p:xfrm>
          <a:off x="638175" y="1620838"/>
          <a:ext cx="853440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D73998D-799E-4C75-9E1F-019D831E9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109267"/>
            <a:ext cx="2864150" cy="331973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160943-AEF4-4576-BC08-AFDBD61EB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07233"/>
              </p:ext>
            </p:extLst>
          </p:nvPr>
        </p:nvGraphicFramePr>
        <p:xfrm>
          <a:off x="519060" y="5223760"/>
          <a:ext cx="9207502" cy="150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44">
                  <a:extLst>
                    <a:ext uri="{9D8B030D-6E8A-4147-A177-3AD203B41FA5}">
                      <a16:colId xmlns:a16="http://schemas.microsoft.com/office/drawing/2014/main" val="2519041573"/>
                    </a:ext>
                  </a:extLst>
                </a:gridCol>
                <a:gridCol w="1828124">
                  <a:extLst>
                    <a:ext uri="{9D8B030D-6E8A-4147-A177-3AD203B41FA5}">
                      <a16:colId xmlns:a16="http://schemas.microsoft.com/office/drawing/2014/main" val="536440528"/>
                    </a:ext>
                  </a:extLst>
                </a:gridCol>
                <a:gridCol w="1984183">
                  <a:extLst>
                    <a:ext uri="{9D8B030D-6E8A-4147-A177-3AD203B41FA5}">
                      <a16:colId xmlns:a16="http://schemas.microsoft.com/office/drawing/2014/main" val="323864405"/>
                    </a:ext>
                  </a:extLst>
                </a:gridCol>
                <a:gridCol w="2519243">
                  <a:extLst>
                    <a:ext uri="{9D8B030D-6E8A-4147-A177-3AD203B41FA5}">
                      <a16:colId xmlns:a16="http://schemas.microsoft.com/office/drawing/2014/main" val="1381202842"/>
                    </a:ext>
                  </a:extLst>
                </a:gridCol>
                <a:gridCol w="1137004">
                  <a:extLst>
                    <a:ext uri="{9D8B030D-6E8A-4147-A177-3AD203B41FA5}">
                      <a16:colId xmlns:a16="http://schemas.microsoft.com/office/drawing/2014/main" val="423430041"/>
                    </a:ext>
                  </a:extLst>
                </a:gridCol>
                <a:gridCol w="1137004">
                  <a:extLst>
                    <a:ext uri="{9D8B030D-6E8A-4147-A177-3AD203B41FA5}">
                      <a16:colId xmlns:a16="http://schemas.microsoft.com/office/drawing/2014/main" val="3652232732"/>
                    </a:ext>
                  </a:extLst>
                </a:gridCol>
              </a:tblGrid>
              <a:tr h="454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Number of Riders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Fare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 Operating Expense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 Loss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847367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12.7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56.7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01258764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18.5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56.7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38.2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8338245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81.7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54.7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151264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81.7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6434217"/>
                  </a:ext>
                </a:extLst>
              </a:tr>
              <a:tr h="210723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185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5624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4AF6B-5B3F-45A8-829A-9057F36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                        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CCA5-9E18-4DA1-9A13-E149BC41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740309"/>
            <a:ext cx="6288260" cy="38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https://www.ferry.nyc/reports-statistics/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https://cbcny.org/sites/default/files/media/files/REPORT_NYCFERRY_03282019_0.pdf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https://www.nytimes.com/2019/04/17/nyregion/new-york-ferry.html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20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                     NYC Ferry</vt:lpstr>
      <vt:lpstr>Routes/Services</vt:lpstr>
      <vt:lpstr>                         analysis </vt:lpstr>
      <vt:lpstr>continue Analysis </vt:lpstr>
      <vt:lpstr>                        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NYC Ferry</dc:title>
  <dc:creator>jae ko</dc:creator>
  <cp:lastModifiedBy>jae ko</cp:lastModifiedBy>
  <cp:revision>1</cp:revision>
  <dcterms:created xsi:type="dcterms:W3CDTF">2020-01-27T16:06:52Z</dcterms:created>
  <dcterms:modified xsi:type="dcterms:W3CDTF">2020-01-27T18:06:49Z</dcterms:modified>
</cp:coreProperties>
</file>