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9" r:id="rId4"/>
    <p:sldId id="270" r:id="rId5"/>
    <p:sldId id="258" r:id="rId6"/>
    <p:sldId id="263" r:id="rId7"/>
    <p:sldId id="265" r:id="rId8"/>
    <p:sldId id="261" r:id="rId9"/>
    <p:sldId id="271" r:id="rId10"/>
    <p:sldId id="27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E4FB2-CA0C-43A7-A833-66F068AED2C0}" v="151" dt="2020-02-10T18:48:0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ko" userId="40ea7a319d05da6d" providerId="LiveId" clId="{FBAE4FB2-CA0C-43A7-A833-66F068AED2C0}"/>
    <pc:docChg chg="undo redo custSel mod addSld delSld modSld sldOrd modMainMaster">
      <pc:chgData name="jae ko" userId="40ea7a319d05da6d" providerId="LiveId" clId="{FBAE4FB2-CA0C-43A7-A833-66F068AED2C0}" dt="2020-02-10T18:48:30.191" v="1717" actId="20577"/>
      <pc:docMkLst>
        <pc:docMk/>
      </pc:docMkLst>
      <pc:sldChg chg="addSp delSp modSp mod setBg delDesignElem">
        <pc:chgData name="jae ko" userId="40ea7a319d05da6d" providerId="LiveId" clId="{FBAE4FB2-CA0C-43A7-A833-66F068AED2C0}" dt="2020-02-10T17:50:05.142" v="1096" actId="14100"/>
        <pc:sldMkLst>
          <pc:docMk/>
          <pc:sldMk cId="0" sldId="256"/>
        </pc:sldMkLst>
        <pc:spChg chg="mod">
          <ac:chgData name="jae ko" userId="40ea7a319d05da6d" providerId="LiveId" clId="{FBAE4FB2-CA0C-43A7-A833-66F068AED2C0}" dt="2020-02-10T17:49:17.172" v="1090" actId="26606"/>
          <ac:spMkLst>
            <pc:docMk/>
            <pc:sldMk cId="0" sldId="256"/>
            <ac:spMk id="64" creationId="{00000000-0000-0000-0000-000000000000}"/>
          </ac:spMkLst>
        </pc:spChg>
        <pc:spChg chg="mod ord">
          <ac:chgData name="jae ko" userId="40ea7a319d05da6d" providerId="LiveId" clId="{FBAE4FB2-CA0C-43A7-A833-66F068AED2C0}" dt="2020-02-10T17:50:05.142" v="1096" actId="14100"/>
          <ac:spMkLst>
            <pc:docMk/>
            <pc:sldMk cId="0" sldId="256"/>
            <ac:spMk id="65" creationId="{00000000-0000-0000-0000-000000000000}"/>
          </ac:spMkLst>
        </pc:spChg>
        <pc:spChg chg="add del">
          <ac:chgData name="jae ko" userId="40ea7a319d05da6d" providerId="LiveId" clId="{FBAE4FB2-CA0C-43A7-A833-66F068AED2C0}" dt="2020-02-10T17:49:17.172" v="1090" actId="26606"/>
          <ac:spMkLst>
            <pc:docMk/>
            <pc:sldMk cId="0" sldId="256"/>
            <ac:spMk id="68" creationId="{4038CB10-1F5C-4D54-9DF7-12586DE5B007}"/>
          </ac:spMkLst>
        </pc:spChg>
        <pc:spChg chg="add del">
          <ac:chgData name="jae ko" userId="40ea7a319d05da6d" providerId="LiveId" clId="{FBAE4FB2-CA0C-43A7-A833-66F068AED2C0}" dt="2020-02-10T17:49:17.172" v="1090" actId="26606"/>
          <ac:spMkLst>
            <pc:docMk/>
            <pc:sldMk cId="0" sldId="256"/>
            <ac:spMk id="69" creationId="{73ED6512-6858-4552-B699-9A97FE9A4EA2}"/>
          </ac:spMkLst>
        </pc:spChg>
        <pc:spChg chg="add del">
          <ac:chgData name="jae ko" userId="40ea7a319d05da6d" providerId="LiveId" clId="{FBAE4FB2-CA0C-43A7-A833-66F068AED2C0}" dt="2020-02-10T16:19:02.515" v="150"/>
          <ac:spMkLst>
            <pc:docMk/>
            <pc:sldMk cId="0" sldId="256"/>
            <ac:spMk id="71" creationId="{4038CB10-1F5C-4D54-9DF7-12586DE5B007}"/>
          </ac:spMkLst>
        </pc:spChg>
        <pc:spChg chg="add del">
          <ac:chgData name="jae ko" userId="40ea7a319d05da6d" providerId="LiveId" clId="{FBAE4FB2-CA0C-43A7-A833-66F068AED2C0}" dt="2020-02-10T16:19:02.515" v="150"/>
          <ac:spMkLst>
            <pc:docMk/>
            <pc:sldMk cId="0" sldId="256"/>
            <ac:spMk id="73" creationId="{73ED6512-6858-4552-B699-9A97FE9A4EA2}"/>
          </ac:spMkLst>
        </pc:spChg>
        <pc:spChg chg="add">
          <ac:chgData name="jae ko" userId="40ea7a319d05da6d" providerId="LiveId" clId="{FBAE4FB2-CA0C-43A7-A833-66F068AED2C0}" dt="2020-02-10T17:49:17.172" v="1090" actId="26606"/>
          <ac:spMkLst>
            <pc:docMk/>
            <pc:sldMk cId="0" sldId="256"/>
            <ac:spMk id="74" creationId="{4038CB10-1F5C-4D54-9DF7-12586DE5B007}"/>
          </ac:spMkLst>
        </pc:spChg>
        <pc:spChg chg="add">
          <ac:chgData name="jae ko" userId="40ea7a319d05da6d" providerId="LiveId" clId="{FBAE4FB2-CA0C-43A7-A833-66F068AED2C0}" dt="2020-02-10T17:49:17.172" v="1090" actId="26606"/>
          <ac:spMkLst>
            <pc:docMk/>
            <pc:sldMk cId="0" sldId="256"/>
            <ac:spMk id="76" creationId="{73ED6512-6858-4552-B699-9A97FE9A4EA2}"/>
          </ac:spMkLst>
        </pc:spChg>
        <pc:picChg chg="mod">
          <ac:chgData name="jae ko" userId="40ea7a319d05da6d" providerId="LiveId" clId="{FBAE4FB2-CA0C-43A7-A833-66F068AED2C0}" dt="2020-02-10T17:49:17.172" v="1090" actId="26606"/>
          <ac:picMkLst>
            <pc:docMk/>
            <pc:sldMk cId="0" sldId="256"/>
            <ac:picMk id="66" creationId="{00000000-0000-0000-0000-000000000000}"/>
          </ac:picMkLst>
        </pc:picChg>
      </pc:sldChg>
      <pc:sldChg chg="addSp delSp modSp del mod setBg delDesignElem">
        <pc:chgData name="jae ko" userId="40ea7a319d05da6d" providerId="LiveId" clId="{FBAE4FB2-CA0C-43A7-A833-66F068AED2C0}" dt="2020-02-10T17:40:16.108" v="898" actId="2696"/>
        <pc:sldMkLst>
          <pc:docMk/>
          <pc:sldMk cId="0" sldId="257"/>
        </pc:sldMkLst>
        <pc:spChg chg="mod">
          <ac:chgData name="jae ko" userId="40ea7a319d05da6d" providerId="LiveId" clId="{FBAE4FB2-CA0C-43A7-A833-66F068AED2C0}" dt="2020-02-10T16:20:37.060" v="165" actId="26606"/>
          <ac:spMkLst>
            <pc:docMk/>
            <pc:sldMk cId="0" sldId="257"/>
            <ac:spMk id="71" creationId="{00000000-0000-0000-0000-000000000000}"/>
          </ac:spMkLst>
        </pc:spChg>
        <pc:spChg chg="mod">
          <ac:chgData name="jae ko" userId="40ea7a319d05da6d" providerId="LiveId" clId="{FBAE4FB2-CA0C-43A7-A833-66F068AED2C0}" dt="2020-02-10T17:37:56.274" v="879"/>
          <ac:spMkLst>
            <pc:docMk/>
            <pc:sldMk cId="0" sldId="257"/>
            <ac:spMk id="72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57"/>
            <ac:spMk id="74" creationId="{8D70B121-56F4-4848-B38B-182089D909FA}"/>
          </ac:spMkLst>
        </pc:spChg>
        <pc:spChg chg="add del">
          <ac:chgData name="jae ko" userId="40ea7a319d05da6d" providerId="LiveId" clId="{FBAE4FB2-CA0C-43A7-A833-66F068AED2C0}" dt="2020-02-10T16:20:18.328" v="163"/>
          <ac:spMkLst>
            <pc:docMk/>
            <pc:sldMk cId="0" sldId="257"/>
            <ac:spMk id="77" creationId="{8D70B121-56F4-4848-B38B-182089D909FA}"/>
          </ac:spMkLst>
        </pc:spChg>
        <pc:cxnChg chg="add del">
          <ac:chgData name="jae ko" userId="40ea7a319d05da6d" providerId="LiveId" clId="{FBAE4FB2-CA0C-43A7-A833-66F068AED2C0}" dt="2020-02-10T17:01:57.972" v="442"/>
          <ac:cxnSpMkLst>
            <pc:docMk/>
            <pc:sldMk cId="0" sldId="257"/>
            <ac:cxnSpMk id="75" creationId="{2D72A2C9-F3CA-4216-8BAD-FA4C970C3C4E}"/>
          </ac:cxnSpMkLst>
        </pc:cxnChg>
        <pc:cxnChg chg="add del">
          <ac:chgData name="jae ko" userId="40ea7a319d05da6d" providerId="LiveId" clId="{FBAE4FB2-CA0C-43A7-A833-66F068AED2C0}" dt="2020-02-10T16:20:18.328" v="163"/>
          <ac:cxnSpMkLst>
            <pc:docMk/>
            <pc:sldMk cId="0" sldId="257"/>
            <ac:cxnSpMk id="79" creationId="{2D72A2C9-F3CA-4216-8BAD-FA4C970C3C4E}"/>
          </ac:cxnSpMkLst>
        </pc:cxnChg>
      </pc:sldChg>
      <pc:sldChg chg="addSp delSp modSp mod setBg delDesignElem">
        <pc:chgData name="jae ko" userId="40ea7a319d05da6d" providerId="LiveId" clId="{FBAE4FB2-CA0C-43A7-A833-66F068AED2C0}" dt="2020-02-10T18:41:25.695" v="1689" actId="255"/>
        <pc:sldMkLst>
          <pc:docMk/>
          <pc:sldMk cId="0" sldId="258"/>
        </pc:sldMkLst>
        <pc:spChg chg="add mod">
          <ac:chgData name="jae ko" userId="40ea7a319d05da6d" providerId="LiveId" clId="{FBAE4FB2-CA0C-43A7-A833-66F068AED2C0}" dt="2020-02-10T18:39:44.291" v="1676" actId="1076"/>
          <ac:spMkLst>
            <pc:docMk/>
            <pc:sldMk cId="0" sldId="258"/>
            <ac:spMk id="11" creationId="{52922316-2D9D-4E0F-A054-75770A47F85A}"/>
          </ac:spMkLst>
        </pc:spChg>
        <pc:spChg chg="add del mod">
          <ac:chgData name="jae ko" userId="40ea7a319d05da6d" providerId="LiveId" clId="{FBAE4FB2-CA0C-43A7-A833-66F068AED2C0}" dt="2020-02-10T17:13:46.090" v="565"/>
          <ac:spMkLst>
            <pc:docMk/>
            <pc:sldMk cId="0" sldId="258"/>
            <ac:spMk id="12" creationId="{0D3216C1-FFB1-4915-8017-5CEAC5EDE6FD}"/>
          </ac:spMkLst>
        </pc:spChg>
        <pc:spChg chg="add mod">
          <ac:chgData name="jae ko" userId="40ea7a319d05da6d" providerId="LiveId" clId="{FBAE4FB2-CA0C-43A7-A833-66F068AED2C0}" dt="2020-02-10T18:41:25.695" v="1689" actId="255"/>
          <ac:spMkLst>
            <pc:docMk/>
            <pc:sldMk cId="0" sldId="258"/>
            <ac:spMk id="13" creationId="{104276F2-F375-49E3-9BF2-77896E051A38}"/>
          </ac:spMkLst>
        </pc:spChg>
        <pc:spChg chg="mod">
          <ac:chgData name="jae ko" userId="40ea7a319d05da6d" providerId="LiveId" clId="{FBAE4FB2-CA0C-43A7-A833-66F068AED2C0}" dt="2020-02-10T18:41:16.032" v="1688" actId="20577"/>
          <ac:spMkLst>
            <pc:docMk/>
            <pc:sldMk cId="0" sldId="258"/>
            <ac:spMk id="77" creationId="{00000000-0000-0000-0000-000000000000}"/>
          </ac:spMkLst>
        </pc:spChg>
        <pc:spChg chg="add del mod">
          <ac:chgData name="jae ko" userId="40ea7a319d05da6d" providerId="LiveId" clId="{FBAE4FB2-CA0C-43A7-A833-66F068AED2C0}" dt="2020-02-10T16:21:27.169" v="177" actId="26606"/>
          <ac:spMkLst>
            <pc:docMk/>
            <pc:sldMk cId="0" sldId="258"/>
            <ac:spMk id="78" creationId="{00000000-0000-0000-0000-000000000000}"/>
          </ac:spMkLst>
        </pc:spChg>
        <pc:spChg chg="ord">
          <ac:chgData name="jae ko" userId="40ea7a319d05da6d" providerId="LiveId" clId="{FBAE4FB2-CA0C-43A7-A833-66F068AED2C0}" dt="2020-02-10T16:21:27.169" v="177" actId="26606"/>
          <ac:spMkLst>
            <pc:docMk/>
            <pc:sldMk cId="0" sldId="258"/>
            <ac:spMk id="79" creationId="{00000000-0000-0000-0000-000000000000}"/>
          </ac:spMkLst>
        </pc:spChg>
        <pc:spChg chg="add del">
          <ac:chgData name="jae ko" userId="40ea7a319d05da6d" providerId="LiveId" clId="{FBAE4FB2-CA0C-43A7-A833-66F068AED2C0}" dt="2020-02-10T16:20:51.574" v="168" actId="26606"/>
          <ac:spMkLst>
            <pc:docMk/>
            <pc:sldMk cId="0" sldId="258"/>
            <ac:spMk id="85" creationId="{4038CB10-1F5C-4D54-9DF7-12586DE5B007}"/>
          </ac:spMkLst>
        </pc:spChg>
        <pc:spChg chg="add del">
          <ac:chgData name="jae ko" userId="40ea7a319d05da6d" providerId="LiveId" clId="{FBAE4FB2-CA0C-43A7-A833-66F068AED2C0}" dt="2020-02-10T16:20:51.574" v="168" actId="26606"/>
          <ac:spMkLst>
            <pc:docMk/>
            <pc:sldMk cId="0" sldId="258"/>
            <ac:spMk id="87" creationId="{73ED6512-6858-4552-B699-9A97FE9A4EA2}"/>
          </ac:spMkLst>
        </pc:spChg>
        <pc:spChg chg="add del">
          <ac:chgData name="jae ko" userId="40ea7a319d05da6d" providerId="LiveId" clId="{FBAE4FB2-CA0C-43A7-A833-66F068AED2C0}" dt="2020-02-10T16:21:04.847" v="170" actId="26606"/>
          <ac:spMkLst>
            <pc:docMk/>
            <pc:sldMk cId="0" sldId="258"/>
            <ac:spMk id="89" creationId="{16C5FA50-8D52-4617-AF91-5C7B1C8352F1}"/>
          </ac:spMkLst>
        </pc:spChg>
        <pc:spChg chg="add del">
          <ac:chgData name="jae ko" userId="40ea7a319d05da6d" providerId="LiveId" clId="{FBAE4FB2-CA0C-43A7-A833-66F068AED2C0}" dt="2020-02-10T16:21:04.847" v="170" actId="26606"/>
          <ac:spMkLst>
            <pc:docMk/>
            <pc:sldMk cId="0" sldId="258"/>
            <ac:spMk id="90" creationId="{E223798C-12AD-4B0C-A50C-D676347D67CF}"/>
          </ac:spMkLst>
        </pc:spChg>
        <pc:spChg chg="add del">
          <ac:chgData name="jae ko" userId="40ea7a319d05da6d" providerId="LiveId" clId="{FBAE4FB2-CA0C-43A7-A833-66F068AED2C0}" dt="2020-02-10T16:21:09.071" v="173" actId="26606"/>
          <ac:spMkLst>
            <pc:docMk/>
            <pc:sldMk cId="0" sldId="258"/>
            <ac:spMk id="92" creationId="{00000000-0000-0000-0000-000000000000}"/>
          </ac:spMkLst>
        </pc:spChg>
        <pc:spChg chg="add del">
          <ac:chgData name="jae ko" userId="40ea7a319d05da6d" providerId="LiveId" clId="{FBAE4FB2-CA0C-43A7-A833-66F068AED2C0}" dt="2020-02-10T16:21:27.140" v="176" actId="26606"/>
          <ac:spMkLst>
            <pc:docMk/>
            <pc:sldMk cId="0" sldId="258"/>
            <ac:spMk id="94" creationId="{4038CB10-1F5C-4D54-9DF7-12586DE5B007}"/>
          </ac:spMkLst>
        </pc:spChg>
        <pc:spChg chg="add del">
          <ac:chgData name="jae ko" userId="40ea7a319d05da6d" providerId="LiveId" clId="{FBAE4FB2-CA0C-43A7-A833-66F068AED2C0}" dt="2020-02-10T16:21:27.140" v="176" actId="26606"/>
          <ac:spMkLst>
            <pc:docMk/>
            <pc:sldMk cId="0" sldId="258"/>
            <ac:spMk id="95" creationId="{73ED6512-6858-4552-B699-9A97FE9A4EA2}"/>
          </ac:spMkLst>
        </pc:spChg>
        <pc:spChg chg="add del">
          <ac:chgData name="jae ko" userId="40ea7a319d05da6d" providerId="LiveId" clId="{FBAE4FB2-CA0C-43A7-A833-66F068AED2C0}" dt="2020-02-10T16:21:27.140" v="176" actId="26606"/>
          <ac:spMkLst>
            <pc:docMk/>
            <pc:sldMk cId="0" sldId="258"/>
            <ac:spMk id="96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5:16.372" v="444" actId="26606"/>
          <ac:spMkLst>
            <pc:docMk/>
            <pc:sldMk cId="0" sldId="258"/>
            <ac:spMk id="98" creationId="{16C5FA50-8D52-4617-AF91-5C7B1C8352F1}"/>
          </ac:spMkLst>
        </pc:spChg>
        <pc:spChg chg="add del">
          <ac:chgData name="jae ko" userId="40ea7a319d05da6d" providerId="LiveId" clId="{FBAE4FB2-CA0C-43A7-A833-66F068AED2C0}" dt="2020-02-10T17:05:16.372" v="444" actId="26606"/>
          <ac:spMkLst>
            <pc:docMk/>
            <pc:sldMk cId="0" sldId="258"/>
            <ac:spMk id="99" creationId="{E223798C-12AD-4B0C-A50C-D676347D67CF}"/>
          </ac:spMkLst>
        </pc:spChg>
        <pc:spChg chg="add">
          <ac:chgData name="jae ko" userId="40ea7a319d05da6d" providerId="LiveId" clId="{FBAE4FB2-CA0C-43A7-A833-66F068AED2C0}" dt="2020-02-10T17:05:16.372" v="444" actId="26606"/>
          <ac:spMkLst>
            <pc:docMk/>
            <pc:sldMk cId="0" sldId="258"/>
            <ac:spMk id="104" creationId="{AB45A142-4255-493C-8284-5D566C121B10}"/>
          </ac:spMkLst>
        </pc:spChg>
        <pc:graphicFrameChg chg="add del mod">
          <ac:chgData name="jae ko" userId="40ea7a319d05da6d" providerId="LiveId" clId="{FBAE4FB2-CA0C-43A7-A833-66F068AED2C0}" dt="2020-02-10T16:53:54.856" v="338" actId="1957"/>
          <ac:graphicFrameMkLst>
            <pc:docMk/>
            <pc:sldMk cId="0" sldId="258"/>
            <ac:graphicFrameMk id="4" creationId="{8BC6FCBD-56EA-44F0-800F-A093EC241477}"/>
          </ac:graphicFrameMkLst>
        </pc:graphicFrameChg>
        <pc:graphicFrameChg chg="add del mod">
          <ac:chgData name="jae ko" userId="40ea7a319d05da6d" providerId="LiveId" clId="{FBAE4FB2-CA0C-43A7-A833-66F068AED2C0}" dt="2020-02-10T17:08:23.138" v="455" actId="478"/>
          <ac:graphicFrameMkLst>
            <pc:docMk/>
            <pc:sldMk cId="0" sldId="258"/>
            <ac:graphicFrameMk id="7" creationId="{0927DA58-3D9A-45A1-95DB-6AE1D5954B89}"/>
          </ac:graphicFrameMkLst>
        </pc:graphicFrameChg>
        <pc:graphicFrameChg chg="add mod">
          <ac:chgData name="jae ko" userId="40ea7a319d05da6d" providerId="LiveId" clId="{FBAE4FB2-CA0C-43A7-A833-66F068AED2C0}" dt="2020-02-10T18:39:59.385" v="1677" actId="14100"/>
          <ac:graphicFrameMkLst>
            <pc:docMk/>
            <pc:sldMk cId="0" sldId="258"/>
            <ac:graphicFrameMk id="10" creationId="{716914A5-A89A-4BEA-82A8-9518379E6A54}"/>
          </ac:graphicFrameMkLst>
        </pc:graphicFrameChg>
        <pc:picChg chg="add del mod ord">
          <ac:chgData name="jae ko" userId="40ea7a319d05da6d" providerId="LiveId" clId="{FBAE4FB2-CA0C-43A7-A833-66F068AED2C0}" dt="2020-02-10T16:55:15.168" v="348" actId="478"/>
          <ac:picMkLst>
            <pc:docMk/>
            <pc:sldMk cId="0" sldId="258"/>
            <ac:picMk id="80" creationId="{00000000-0000-0000-0000-000000000000}"/>
          </ac:picMkLst>
        </pc:picChg>
        <pc:cxnChg chg="add">
          <ac:chgData name="jae ko" userId="40ea7a319d05da6d" providerId="LiveId" clId="{FBAE4FB2-CA0C-43A7-A833-66F068AED2C0}" dt="2020-02-10T17:05:16.372" v="444" actId="26606"/>
          <ac:cxnSpMkLst>
            <pc:docMk/>
            <pc:sldMk cId="0" sldId="258"/>
            <ac:cxnSpMk id="106" creationId="{38FB9660-F42F-4313-BBC4-47C007FE484C}"/>
          </ac:cxnSpMkLst>
        </pc:cxnChg>
      </pc:sldChg>
      <pc:sldChg chg="addSp delSp modSp mod ord setBg delDesignElem">
        <pc:chgData name="jae ko" userId="40ea7a319d05da6d" providerId="LiveId" clId="{FBAE4FB2-CA0C-43A7-A833-66F068AED2C0}" dt="2020-02-10T17:51:34.052" v="1100"/>
        <pc:sldMkLst>
          <pc:docMk/>
          <pc:sldMk cId="0" sldId="259"/>
        </pc:sldMkLst>
        <pc:spChg chg="add mod">
          <ac:chgData name="jae ko" userId="40ea7a319d05da6d" providerId="LiveId" clId="{FBAE4FB2-CA0C-43A7-A833-66F068AED2C0}" dt="2020-02-10T16:04:07.101" v="8" actId="1076"/>
          <ac:spMkLst>
            <pc:docMk/>
            <pc:sldMk cId="0" sldId="259"/>
            <ac:spMk id="2" creationId="{EEF5915A-564C-482B-AAAE-C26DA8E7BAC6}"/>
          </ac:spMkLst>
        </pc:spChg>
        <pc:spChg chg="add mod">
          <ac:chgData name="jae ko" userId="40ea7a319d05da6d" providerId="LiveId" clId="{FBAE4FB2-CA0C-43A7-A833-66F068AED2C0}" dt="2020-02-10T16:05:12.874" v="16" actId="14100"/>
          <ac:spMkLst>
            <pc:docMk/>
            <pc:sldMk cId="0" sldId="259"/>
            <ac:spMk id="3" creationId="{555F22C2-CC82-49EA-B9BF-D34F6BF5E963}"/>
          </ac:spMkLst>
        </pc:spChg>
        <pc:spChg chg="mod">
          <ac:chgData name="jae ko" userId="40ea7a319d05da6d" providerId="LiveId" clId="{FBAE4FB2-CA0C-43A7-A833-66F068AED2C0}" dt="2020-02-10T16:02:37.653" v="1" actId="2660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jae ko" userId="40ea7a319d05da6d" providerId="LiveId" clId="{FBAE4FB2-CA0C-43A7-A833-66F068AED2C0}" dt="2020-02-10T16:34:18.241" v="285" actId="255"/>
          <ac:spMkLst>
            <pc:docMk/>
            <pc:sldMk cId="0" sldId="259"/>
            <ac:spMk id="86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59"/>
            <ac:spMk id="89" creationId="{AB45A142-4255-493C-8284-5D566C121B10}"/>
          </ac:spMkLst>
        </pc:spChg>
        <pc:spChg chg="add del">
          <ac:chgData name="jae ko" userId="40ea7a319d05da6d" providerId="LiveId" clId="{FBAE4FB2-CA0C-43A7-A833-66F068AED2C0}" dt="2020-02-10T16:08:53.164" v="18"/>
          <ac:spMkLst>
            <pc:docMk/>
            <pc:sldMk cId="0" sldId="259"/>
            <ac:spMk id="92" creationId="{AB45A142-4255-493C-8284-5D566C121B10}"/>
          </ac:spMkLst>
        </pc:spChg>
        <pc:picChg chg="mod">
          <ac:chgData name="jae ko" userId="40ea7a319d05da6d" providerId="LiveId" clId="{FBAE4FB2-CA0C-43A7-A833-66F068AED2C0}" dt="2020-02-10T16:24:55.956" v="217" actId="26606"/>
          <ac:picMkLst>
            <pc:docMk/>
            <pc:sldMk cId="0" sldId="259"/>
            <ac:picMk id="87" creationId="{00000000-0000-0000-0000-000000000000}"/>
          </ac:picMkLst>
        </pc:picChg>
        <pc:cxnChg chg="add del">
          <ac:chgData name="jae ko" userId="40ea7a319d05da6d" providerId="LiveId" clId="{FBAE4FB2-CA0C-43A7-A833-66F068AED2C0}" dt="2020-02-10T17:01:57.972" v="442"/>
          <ac:cxnSpMkLst>
            <pc:docMk/>
            <pc:sldMk cId="0" sldId="259"/>
            <ac:cxnSpMk id="90" creationId="{38FB9660-F42F-4313-BBC4-47C007FE484C}"/>
          </ac:cxnSpMkLst>
        </pc:cxnChg>
        <pc:cxnChg chg="add del">
          <ac:chgData name="jae ko" userId="40ea7a319d05da6d" providerId="LiveId" clId="{FBAE4FB2-CA0C-43A7-A833-66F068AED2C0}" dt="2020-02-10T16:08:53.164" v="18"/>
          <ac:cxnSpMkLst>
            <pc:docMk/>
            <pc:sldMk cId="0" sldId="259"/>
            <ac:cxnSpMk id="94" creationId="{38FB9660-F42F-4313-BBC4-47C007FE484C}"/>
          </ac:cxnSpMkLst>
        </pc:cxnChg>
      </pc:sldChg>
      <pc:sldChg chg="addSp delSp modSp del mod setBg delDesignElem">
        <pc:chgData name="jae ko" userId="40ea7a319d05da6d" providerId="LiveId" clId="{FBAE4FB2-CA0C-43A7-A833-66F068AED2C0}" dt="2020-02-10T16:26:15.649" v="223" actId="2696"/>
        <pc:sldMkLst>
          <pc:docMk/>
          <pc:sldMk cId="0" sldId="260"/>
        </pc:sldMkLst>
        <pc:spChg chg="add del mod">
          <ac:chgData name="jae ko" userId="40ea7a319d05da6d" providerId="LiveId" clId="{FBAE4FB2-CA0C-43A7-A833-66F068AED2C0}" dt="2020-02-10T16:09:46.670" v="30" actId="11529"/>
          <ac:spMkLst>
            <pc:docMk/>
            <pc:sldMk cId="0" sldId="260"/>
            <ac:spMk id="2" creationId="{3C1D2CC1-4DB7-4D5E-8480-BA8FA0832FC8}"/>
          </ac:spMkLst>
        </pc:spChg>
        <pc:spChg chg="add mod">
          <ac:chgData name="jae ko" userId="40ea7a319d05da6d" providerId="LiveId" clId="{FBAE4FB2-CA0C-43A7-A833-66F068AED2C0}" dt="2020-02-10T16:10:24.446" v="37" actId="1076"/>
          <ac:spMkLst>
            <pc:docMk/>
            <pc:sldMk cId="0" sldId="260"/>
            <ac:spMk id="3" creationId="{43EE67BA-A2C5-4C8C-968F-CB322609761A}"/>
          </ac:spMkLst>
        </pc:spChg>
        <pc:spChg chg="add mod">
          <ac:chgData name="jae ko" userId="40ea7a319d05da6d" providerId="LiveId" clId="{FBAE4FB2-CA0C-43A7-A833-66F068AED2C0}" dt="2020-02-10T16:10:50.461" v="41" actId="208"/>
          <ac:spMkLst>
            <pc:docMk/>
            <pc:sldMk cId="0" sldId="260"/>
            <ac:spMk id="4" creationId="{3073DEE1-16B4-4CEE-9165-63E6355A47B3}"/>
          </ac:spMkLst>
        </pc:spChg>
        <pc:spChg chg="mod">
          <ac:chgData name="jae ko" userId="40ea7a319d05da6d" providerId="LiveId" clId="{FBAE4FB2-CA0C-43A7-A833-66F068AED2C0}" dt="2020-02-10T16:08:58.499" v="19" actId="26606"/>
          <ac:spMkLst>
            <pc:docMk/>
            <pc:sldMk cId="0" sldId="260"/>
            <ac:spMk id="92" creationId="{00000000-0000-0000-0000-000000000000}"/>
          </ac:spMkLst>
        </pc:spChg>
        <pc:spChg chg="mod">
          <ac:chgData name="jae ko" userId="40ea7a319d05da6d" providerId="LiveId" clId="{FBAE4FB2-CA0C-43A7-A833-66F068AED2C0}" dt="2020-02-10T16:08:58.499" v="19" actId="26606"/>
          <ac:spMkLst>
            <pc:docMk/>
            <pc:sldMk cId="0" sldId="260"/>
            <ac:spMk id="93" creationId="{00000000-0000-0000-0000-000000000000}"/>
          </ac:spMkLst>
        </pc:spChg>
        <pc:spChg chg="add del">
          <ac:chgData name="jae ko" userId="40ea7a319d05da6d" providerId="LiveId" clId="{FBAE4FB2-CA0C-43A7-A833-66F068AED2C0}" dt="2020-02-10T16:11:05.475" v="43"/>
          <ac:spMkLst>
            <pc:docMk/>
            <pc:sldMk cId="0" sldId="260"/>
            <ac:spMk id="99" creationId="{AB45A142-4255-493C-8284-5D566C121B10}"/>
          </ac:spMkLst>
        </pc:spChg>
        <pc:picChg chg="del mod">
          <ac:chgData name="jae ko" userId="40ea7a319d05da6d" providerId="LiveId" clId="{FBAE4FB2-CA0C-43A7-A833-66F068AED2C0}" dt="2020-02-10T16:26:03.558" v="220"/>
          <ac:picMkLst>
            <pc:docMk/>
            <pc:sldMk cId="0" sldId="260"/>
            <ac:picMk id="94" creationId="{00000000-0000-0000-0000-000000000000}"/>
          </ac:picMkLst>
        </pc:picChg>
        <pc:cxnChg chg="add del">
          <ac:chgData name="jae ko" userId="40ea7a319d05da6d" providerId="LiveId" clId="{FBAE4FB2-CA0C-43A7-A833-66F068AED2C0}" dt="2020-02-10T16:11:05.475" v="43"/>
          <ac:cxnSpMkLst>
            <pc:docMk/>
            <pc:sldMk cId="0" sldId="260"/>
            <ac:cxnSpMk id="101" creationId="{38FB9660-F42F-4313-BBC4-47C007FE484C}"/>
          </ac:cxnSpMkLst>
        </pc:cxnChg>
      </pc:sldChg>
      <pc:sldChg chg="addSp delSp modSp mod ord setBg delDesignElem">
        <pc:chgData name="jae ko" userId="40ea7a319d05da6d" providerId="LiveId" clId="{FBAE4FB2-CA0C-43A7-A833-66F068AED2C0}" dt="2020-02-10T17:43:21.432" v="1012"/>
        <pc:sldMkLst>
          <pc:docMk/>
          <pc:sldMk cId="0" sldId="261"/>
        </pc:sldMkLst>
        <pc:spChg chg="mod">
          <ac:chgData name="jae ko" userId="40ea7a319d05da6d" providerId="LiveId" clId="{FBAE4FB2-CA0C-43A7-A833-66F068AED2C0}" dt="2020-02-10T17:42:59.954" v="1010" actId="20577"/>
          <ac:spMkLst>
            <pc:docMk/>
            <pc:sldMk cId="0" sldId="261"/>
            <ac:spMk id="99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61"/>
            <ac:spMk id="105" creationId="{6753252F-4873-4F63-801D-CC719279A7D5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61"/>
            <ac:spMk id="107" creationId="{047C8CCB-F95D-4249-92DD-651249D3535A}"/>
          </ac:spMkLst>
        </pc:spChg>
        <pc:picChg chg="mod">
          <ac:chgData name="jae ko" userId="40ea7a319d05da6d" providerId="LiveId" clId="{FBAE4FB2-CA0C-43A7-A833-66F068AED2C0}" dt="2020-02-10T16:23:13.903" v="197" actId="1076"/>
          <ac:picMkLst>
            <pc:docMk/>
            <pc:sldMk cId="0" sldId="261"/>
            <ac:picMk id="100" creationId="{00000000-0000-0000-0000-000000000000}"/>
          </ac:picMkLst>
        </pc:picChg>
      </pc:sldChg>
      <pc:sldChg chg="addSp delSp modSp del mod ord setBg delDesignElem">
        <pc:chgData name="jae ko" userId="40ea7a319d05da6d" providerId="LiveId" clId="{FBAE4FB2-CA0C-43A7-A833-66F068AED2C0}" dt="2020-02-10T17:36:07.013" v="868" actId="2696"/>
        <pc:sldMkLst>
          <pc:docMk/>
          <pc:sldMk cId="0" sldId="262"/>
        </pc:sldMkLst>
        <pc:spChg chg="mod">
          <ac:chgData name="jae ko" userId="40ea7a319d05da6d" providerId="LiveId" clId="{FBAE4FB2-CA0C-43A7-A833-66F068AED2C0}" dt="2020-02-10T16:24:32.671" v="216" actId="26606"/>
          <ac:spMkLst>
            <pc:docMk/>
            <pc:sldMk cId="0" sldId="262"/>
            <ac:spMk id="105" creationId="{00000000-0000-0000-0000-000000000000}"/>
          </ac:spMkLst>
        </pc:spChg>
        <pc:spChg chg="mod ord">
          <ac:chgData name="jae ko" userId="40ea7a319d05da6d" providerId="LiveId" clId="{FBAE4FB2-CA0C-43A7-A833-66F068AED2C0}" dt="2020-02-10T16:24:32.671" v="216" actId="26606"/>
          <ac:spMkLst>
            <pc:docMk/>
            <pc:sldMk cId="0" sldId="262"/>
            <ac:spMk id="106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62"/>
            <ac:spMk id="109" creationId="{F60FCA6E-0894-46CD-BD49-5955A51E0084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62"/>
            <ac:spMk id="110" creationId="{E78C6E4B-A1F1-4B6C-97EC-BE997495D6AC}"/>
          </ac:spMkLst>
        </pc:spChg>
        <pc:spChg chg="add del">
          <ac:chgData name="jae ko" userId="40ea7a319d05da6d" providerId="LiveId" clId="{FBAE4FB2-CA0C-43A7-A833-66F068AED2C0}" dt="2020-02-10T16:24:30.564" v="213" actId="26606"/>
          <ac:spMkLst>
            <pc:docMk/>
            <pc:sldMk cId="0" sldId="262"/>
            <ac:spMk id="112" creationId="{5AAE9118-0436-4488-AC4A-C14DF6A7B6B1}"/>
          </ac:spMkLst>
        </pc:spChg>
        <pc:spChg chg="add del">
          <ac:chgData name="jae ko" userId="40ea7a319d05da6d" providerId="LiveId" clId="{FBAE4FB2-CA0C-43A7-A833-66F068AED2C0}" dt="2020-02-10T16:24:30.564" v="213" actId="26606"/>
          <ac:spMkLst>
            <pc:docMk/>
            <pc:sldMk cId="0" sldId="262"/>
            <ac:spMk id="114" creationId="{07A0C51E-5464-4470-855E-CA530A59BF98}"/>
          </ac:spMkLst>
        </pc:spChg>
        <pc:picChg chg="mod">
          <ac:chgData name="jae ko" userId="40ea7a319d05da6d" providerId="LiveId" clId="{FBAE4FB2-CA0C-43A7-A833-66F068AED2C0}" dt="2020-02-10T16:24:32.671" v="216" actId="26606"/>
          <ac:picMkLst>
            <pc:docMk/>
            <pc:sldMk cId="0" sldId="262"/>
            <ac:picMk id="107" creationId="{00000000-0000-0000-0000-000000000000}"/>
          </ac:picMkLst>
        </pc:picChg>
      </pc:sldChg>
      <pc:sldChg chg="addSp delSp modSp mod ord setBg setClrOvrMap delDesignElem">
        <pc:chgData name="jae ko" userId="40ea7a319d05da6d" providerId="LiveId" clId="{FBAE4FB2-CA0C-43A7-A833-66F068AED2C0}" dt="2020-02-10T17:56:19.756" v="1123" actId="20577"/>
        <pc:sldMkLst>
          <pc:docMk/>
          <pc:sldMk cId="0" sldId="263"/>
        </pc:sldMkLst>
        <pc:spChg chg="mod">
          <ac:chgData name="jae ko" userId="40ea7a319d05da6d" providerId="LiveId" clId="{FBAE4FB2-CA0C-43A7-A833-66F068AED2C0}" dt="2020-02-10T17:18:36.579" v="632" actId="20577"/>
          <ac:spMkLst>
            <pc:docMk/>
            <pc:sldMk cId="0" sldId="263"/>
            <ac:spMk id="112" creationId="{00000000-0000-0000-0000-000000000000}"/>
          </ac:spMkLst>
        </pc:spChg>
        <pc:spChg chg="mod ord">
          <ac:chgData name="jae ko" userId="40ea7a319d05da6d" providerId="LiveId" clId="{FBAE4FB2-CA0C-43A7-A833-66F068AED2C0}" dt="2020-02-10T17:56:19.756" v="1123" actId="20577"/>
          <ac:spMkLst>
            <pc:docMk/>
            <pc:sldMk cId="0" sldId="263"/>
            <ac:spMk id="113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63"/>
            <ac:spMk id="117" creationId="{2032B1E8-BC40-4380-97A6-14C0320AE1C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0" sldId="263"/>
            <ac:spMk id="118" creationId="{82BEABD9-E1ED-49C7-8734-5494C88EE5A7}"/>
          </ac:spMkLst>
        </pc:spChg>
        <pc:spChg chg="add del">
          <ac:chgData name="jae ko" userId="40ea7a319d05da6d" providerId="LiveId" clId="{FBAE4FB2-CA0C-43A7-A833-66F068AED2C0}" dt="2020-02-10T16:24:07.275" v="206" actId="26606"/>
          <ac:spMkLst>
            <pc:docMk/>
            <pc:sldMk cId="0" sldId="263"/>
            <ac:spMk id="120" creationId="{2032B1E8-BC40-4380-97A6-14C0320AE1C0}"/>
          </ac:spMkLst>
        </pc:spChg>
        <pc:spChg chg="add del">
          <ac:chgData name="jae ko" userId="40ea7a319d05da6d" providerId="LiveId" clId="{FBAE4FB2-CA0C-43A7-A833-66F068AED2C0}" dt="2020-02-10T16:24:07.275" v="206" actId="26606"/>
          <ac:spMkLst>
            <pc:docMk/>
            <pc:sldMk cId="0" sldId="263"/>
            <ac:spMk id="122" creationId="{82BEABD9-E1ED-49C7-8734-5494C88EE5A7}"/>
          </ac:spMkLst>
        </pc:spChg>
        <pc:spChg chg="add del">
          <ac:chgData name="jae ko" userId="40ea7a319d05da6d" providerId="LiveId" clId="{FBAE4FB2-CA0C-43A7-A833-66F068AED2C0}" dt="2020-02-10T16:24:09.384" v="208" actId="26606"/>
          <ac:spMkLst>
            <pc:docMk/>
            <pc:sldMk cId="0" sldId="263"/>
            <ac:spMk id="126" creationId="{2032B1E8-BC40-4380-97A6-14C0320AE1C0}"/>
          </ac:spMkLst>
        </pc:spChg>
        <pc:spChg chg="add del">
          <ac:chgData name="jae ko" userId="40ea7a319d05da6d" providerId="LiveId" clId="{FBAE4FB2-CA0C-43A7-A833-66F068AED2C0}" dt="2020-02-10T16:24:09.384" v="208" actId="26606"/>
          <ac:spMkLst>
            <pc:docMk/>
            <pc:sldMk cId="0" sldId="263"/>
            <ac:spMk id="127" creationId="{1F7493F1-D69A-422C-A2FF-0FFF7AE0E39F}"/>
          </ac:spMkLst>
        </pc:spChg>
        <pc:picChg chg="mod">
          <ac:chgData name="jae ko" userId="40ea7a319d05da6d" providerId="LiveId" clId="{FBAE4FB2-CA0C-43A7-A833-66F068AED2C0}" dt="2020-02-10T17:56:03.485" v="1103" actId="1076"/>
          <ac:picMkLst>
            <pc:docMk/>
            <pc:sldMk cId="0" sldId="263"/>
            <ac:picMk id="114" creationId="{00000000-0000-0000-0000-000000000000}"/>
          </ac:picMkLst>
        </pc:picChg>
        <pc:picChg chg="mod">
          <ac:chgData name="jae ko" userId="40ea7a319d05da6d" providerId="LiveId" clId="{FBAE4FB2-CA0C-43A7-A833-66F068AED2C0}" dt="2020-02-10T17:56:01.258" v="1102" actId="1076"/>
          <ac:picMkLst>
            <pc:docMk/>
            <pc:sldMk cId="0" sldId="263"/>
            <ac:picMk id="115" creationId="{00000000-0000-0000-0000-000000000000}"/>
          </ac:picMkLst>
        </pc:picChg>
        <pc:cxnChg chg="add del">
          <ac:chgData name="jae ko" userId="40ea7a319d05da6d" providerId="LiveId" clId="{FBAE4FB2-CA0C-43A7-A833-66F068AED2C0}" dt="2020-02-10T17:01:57.972" v="442"/>
          <ac:cxnSpMkLst>
            <pc:docMk/>
            <pc:sldMk cId="0" sldId="263"/>
            <ac:cxnSpMk id="119" creationId="{17341211-05E5-4FDD-98B1-F551CD0EAE1C}"/>
          </ac:cxnSpMkLst>
        </pc:cxnChg>
        <pc:cxnChg chg="add del">
          <ac:chgData name="jae ko" userId="40ea7a319d05da6d" providerId="LiveId" clId="{FBAE4FB2-CA0C-43A7-A833-66F068AED2C0}" dt="2020-02-10T16:24:07.275" v="206" actId="26606"/>
          <ac:cxnSpMkLst>
            <pc:docMk/>
            <pc:sldMk cId="0" sldId="263"/>
            <ac:cxnSpMk id="124" creationId="{17341211-05E5-4FDD-98B1-F551CD0EAE1C}"/>
          </ac:cxnSpMkLst>
        </pc:cxnChg>
        <pc:cxnChg chg="add del">
          <ac:chgData name="jae ko" userId="40ea7a319d05da6d" providerId="LiveId" clId="{FBAE4FB2-CA0C-43A7-A833-66F068AED2C0}" dt="2020-02-10T16:24:09.384" v="208" actId="26606"/>
          <ac:cxnSpMkLst>
            <pc:docMk/>
            <pc:sldMk cId="0" sldId="263"/>
            <ac:cxnSpMk id="128" creationId="{17341211-05E5-4FDD-98B1-F551CD0EAE1C}"/>
          </ac:cxnSpMkLst>
        </pc:cxnChg>
      </pc:sldChg>
      <pc:sldChg chg="addSp delSp modSp del mod setBg setClrOvrMap">
        <pc:chgData name="jae ko" userId="40ea7a319d05da6d" providerId="LiveId" clId="{FBAE4FB2-CA0C-43A7-A833-66F068AED2C0}" dt="2020-02-10T17:33:50.294" v="845" actId="2696"/>
        <pc:sldMkLst>
          <pc:docMk/>
          <pc:sldMk cId="0" sldId="264"/>
        </pc:sldMkLst>
        <pc:spChg chg="add del">
          <ac:chgData name="jae ko" userId="40ea7a319d05da6d" providerId="LiveId" clId="{FBAE4FB2-CA0C-43A7-A833-66F068AED2C0}" dt="2020-02-10T17:25:37.159" v="706" actId="26606"/>
          <ac:spMkLst>
            <pc:docMk/>
            <pc:sldMk cId="0" sldId="264"/>
            <ac:spMk id="8" creationId="{32BC26D8-82FB-445E-AA49-62A77D7C1EE0}"/>
          </ac:spMkLst>
        </pc:spChg>
        <pc:spChg chg="add del">
          <ac:chgData name="jae ko" userId="40ea7a319d05da6d" providerId="LiveId" clId="{FBAE4FB2-CA0C-43A7-A833-66F068AED2C0}" dt="2020-02-10T17:25:37.159" v="706" actId="26606"/>
          <ac:spMkLst>
            <pc:docMk/>
            <pc:sldMk cId="0" sldId="264"/>
            <ac:spMk id="10" creationId="{CB44330D-EA18-4254-AA95-EB49948539B8}"/>
          </ac:spMkLst>
        </pc:spChg>
        <pc:spChg chg="add del">
          <ac:chgData name="jae ko" userId="40ea7a319d05da6d" providerId="LiveId" clId="{FBAE4FB2-CA0C-43A7-A833-66F068AED2C0}" dt="2020-02-10T17:25:43.917" v="708" actId="26606"/>
          <ac:spMkLst>
            <pc:docMk/>
            <pc:sldMk cId="0" sldId="264"/>
            <ac:spMk id="38" creationId="{3C915414-2809-4735-A560-0D5FE66700D8}"/>
          </ac:spMkLst>
        </pc:spChg>
        <pc:spChg chg="add del">
          <ac:chgData name="jae ko" userId="40ea7a319d05da6d" providerId="LiveId" clId="{FBAE4FB2-CA0C-43A7-A833-66F068AED2C0}" dt="2020-02-10T17:25:43.917" v="708" actId="26606"/>
          <ac:spMkLst>
            <pc:docMk/>
            <pc:sldMk cId="0" sldId="264"/>
            <ac:spMk id="39" creationId="{D665D759-2DF8-4D47-8386-4BA28901A79D}"/>
          </ac:spMkLst>
        </pc:spChg>
        <pc:spChg chg="add del mod ord">
          <ac:chgData name="jae ko" userId="40ea7a319d05da6d" providerId="LiveId" clId="{FBAE4FB2-CA0C-43A7-A833-66F068AED2C0}" dt="2020-02-10T17:28:42.170" v="741" actId="26606"/>
          <ac:spMkLst>
            <pc:docMk/>
            <pc:sldMk cId="0" sldId="264"/>
            <ac:spMk id="120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4:38.792" v="693" actId="26606"/>
          <ac:spMkLst>
            <pc:docMk/>
            <pc:sldMk cId="0" sldId="264"/>
            <ac:spMk id="121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4:33.868" v="688" actId="26606"/>
          <ac:spMkLst>
            <pc:docMk/>
            <pc:sldMk cId="0" sldId="264"/>
            <ac:spMk id="126" creationId="{2A8AA5BC-4F7A-4226-8F99-6D824B226A97}"/>
          </ac:spMkLst>
        </pc:spChg>
        <pc:spChg chg="add del">
          <ac:chgData name="jae ko" userId="40ea7a319d05da6d" providerId="LiveId" clId="{FBAE4FB2-CA0C-43A7-A833-66F068AED2C0}" dt="2020-02-10T17:24:33.868" v="688" actId="26606"/>
          <ac:spMkLst>
            <pc:docMk/>
            <pc:sldMk cId="0" sldId="264"/>
            <ac:spMk id="128" creationId="{3E5445C6-DD42-4979-86FF-03730E8C6DB0}"/>
          </ac:spMkLst>
        </pc:spChg>
        <pc:spChg chg="add del">
          <ac:chgData name="jae ko" userId="40ea7a319d05da6d" providerId="LiveId" clId="{FBAE4FB2-CA0C-43A7-A833-66F068AED2C0}" dt="2020-02-10T17:24:35" v="690" actId="26606"/>
          <ac:spMkLst>
            <pc:docMk/>
            <pc:sldMk cId="0" sldId="264"/>
            <ac:spMk id="132" creationId="{EA67B5B4-3A24-436E-B663-1B2EBFF8A0CD}"/>
          </ac:spMkLst>
        </pc:spChg>
        <pc:spChg chg="add del">
          <ac:chgData name="jae ko" userId="40ea7a319d05da6d" providerId="LiveId" clId="{FBAE4FB2-CA0C-43A7-A833-66F068AED2C0}" dt="2020-02-10T17:24:35" v="690" actId="26606"/>
          <ac:spMkLst>
            <pc:docMk/>
            <pc:sldMk cId="0" sldId="264"/>
            <ac:spMk id="133" creationId="{987FDF89-C993-41F4-A1B8-DBAFF16008A9}"/>
          </ac:spMkLst>
        </pc:spChg>
        <pc:spChg chg="add del">
          <ac:chgData name="jae ko" userId="40ea7a319d05da6d" providerId="LiveId" clId="{FBAE4FB2-CA0C-43A7-A833-66F068AED2C0}" dt="2020-02-10T17:24:35" v="690" actId="26606"/>
          <ac:spMkLst>
            <pc:docMk/>
            <pc:sldMk cId="0" sldId="264"/>
            <ac:spMk id="134" creationId="{D1D7179B-FF7C-482F-B3D9-2BE9ED1139F9}"/>
          </ac:spMkLst>
        </pc:spChg>
        <pc:spChg chg="add del">
          <ac:chgData name="jae ko" userId="40ea7a319d05da6d" providerId="LiveId" clId="{FBAE4FB2-CA0C-43A7-A833-66F068AED2C0}" dt="2020-02-10T17:24:35" v="690" actId="26606"/>
          <ac:spMkLst>
            <pc:docMk/>
            <pc:sldMk cId="0" sldId="264"/>
            <ac:spMk id="135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4:38.777" v="692" actId="26606"/>
          <ac:spMkLst>
            <pc:docMk/>
            <pc:sldMk cId="0" sldId="264"/>
            <ac:spMk id="137" creationId="{559AE206-7EBA-4D33-8BC9-9D8158553F0E}"/>
          </ac:spMkLst>
        </pc:spChg>
        <pc:spChg chg="add del">
          <ac:chgData name="jae ko" userId="40ea7a319d05da6d" providerId="LiveId" clId="{FBAE4FB2-CA0C-43A7-A833-66F068AED2C0}" dt="2020-02-10T17:24:38.777" v="692" actId="26606"/>
          <ac:spMkLst>
            <pc:docMk/>
            <pc:sldMk cId="0" sldId="264"/>
            <ac:spMk id="138" creationId="{6437D937-A7F1-4011-92B4-328E5BE1B166}"/>
          </ac:spMkLst>
        </pc:spChg>
        <pc:spChg chg="add del">
          <ac:chgData name="jae ko" userId="40ea7a319d05da6d" providerId="LiveId" clId="{FBAE4FB2-CA0C-43A7-A833-66F068AED2C0}" dt="2020-02-10T17:24:38.777" v="692" actId="26606"/>
          <ac:spMkLst>
            <pc:docMk/>
            <pc:sldMk cId="0" sldId="264"/>
            <ac:spMk id="139" creationId="{B672F332-AF08-46C6-94F0-77684310D7B7}"/>
          </ac:spMkLst>
        </pc:spChg>
        <pc:spChg chg="add del">
          <ac:chgData name="jae ko" userId="40ea7a319d05da6d" providerId="LiveId" clId="{FBAE4FB2-CA0C-43A7-A833-66F068AED2C0}" dt="2020-02-10T17:24:38.777" v="692" actId="26606"/>
          <ac:spMkLst>
            <pc:docMk/>
            <pc:sldMk cId="0" sldId="264"/>
            <ac:spMk id="140" creationId="{34244EF8-D73A-40E1-BE73-D46E6B4B04ED}"/>
          </ac:spMkLst>
        </pc:spChg>
        <pc:spChg chg="add del">
          <ac:chgData name="jae ko" userId="40ea7a319d05da6d" providerId="LiveId" clId="{FBAE4FB2-CA0C-43A7-A833-66F068AED2C0}" dt="2020-02-10T17:24:38.777" v="692" actId="26606"/>
          <ac:spMkLst>
            <pc:docMk/>
            <pc:sldMk cId="0" sldId="264"/>
            <ac:spMk id="141" creationId="{AB84D7E8-4ECB-42D7-ADBF-01689B0F24AE}"/>
          </ac:spMkLst>
        </pc:spChg>
        <pc:spChg chg="add del">
          <ac:chgData name="jae ko" userId="40ea7a319d05da6d" providerId="LiveId" clId="{FBAE4FB2-CA0C-43A7-A833-66F068AED2C0}" dt="2020-02-10T17:25:13.077" v="694" actId="26606"/>
          <ac:spMkLst>
            <pc:docMk/>
            <pc:sldMk cId="0" sldId="264"/>
            <ac:spMk id="143" creationId="{8D70B121-56F4-4848-B38B-182089D909FA}"/>
          </ac:spMkLst>
        </pc:spChg>
        <pc:spChg chg="add del mod ord">
          <ac:chgData name="jae ko" userId="40ea7a319d05da6d" providerId="LiveId" clId="{FBAE4FB2-CA0C-43A7-A833-66F068AED2C0}" dt="2020-02-10T17:27:05.711" v="736" actId="26606"/>
          <ac:spMkLst>
            <pc:docMk/>
            <pc:sldMk cId="0" sldId="264"/>
            <ac:spMk id="145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6:53.040" v="727" actId="26606"/>
          <ac:spMkLst>
            <pc:docMk/>
            <pc:sldMk cId="0" sldId="264"/>
            <ac:spMk id="147" creationId="{16C5FA50-8D52-4617-AF91-5C7B1C8352F1}"/>
          </ac:spMkLst>
        </pc:spChg>
        <pc:spChg chg="add del">
          <ac:chgData name="jae ko" userId="40ea7a319d05da6d" providerId="LiveId" clId="{FBAE4FB2-CA0C-43A7-A833-66F068AED2C0}" dt="2020-02-10T17:26:53.040" v="727" actId="26606"/>
          <ac:spMkLst>
            <pc:docMk/>
            <pc:sldMk cId="0" sldId="264"/>
            <ac:spMk id="148" creationId="{E223798C-12AD-4B0C-A50C-D676347D67CF}"/>
          </ac:spMkLst>
        </pc:spChg>
        <pc:spChg chg="add del">
          <ac:chgData name="jae ko" userId="40ea7a319d05da6d" providerId="LiveId" clId="{FBAE4FB2-CA0C-43A7-A833-66F068AED2C0}" dt="2020-02-10T17:25:52.061" v="710" actId="26606"/>
          <ac:spMkLst>
            <pc:docMk/>
            <pc:sldMk cId="0" sldId="264"/>
            <ac:spMk id="150" creationId="{EA67B5B4-3A24-436E-B663-1B2EBFF8A0CD}"/>
          </ac:spMkLst>
        </pc:spChg>
        <pc:spChg chg="add del">
          <ac:chgData name="jae ko" userId="40ea7a319d05da6d" providerId="LiveId" clId="{FBAE4FB2-CA0C-43A7-A833-66F068AED2C0}" dt="2020-02-10T17:26:57.239" v="729" actId="26606"/>
          <ac:spMkLst>
            <pc:docMk/>
            <pc:sldMk cId="0" sldId="264"/>
            <ac:spMk id="151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5:52.061" v="710" actId="26606"/>
          <ac:spMkLst>
            <pc:docMk/>
            <pc:sldMk cId="0" sldId="264"/>
            <ac:spMk id="152" creationId="{987FDF89-C993-41F4-A1B8-DBAFF16008A9}"/>
          </ac:spMkLst>
        </pc:spChg>
        <pc:spChg chg="add del">
          <ac:chgData name="jae ko" userId="40ea7a319d05da6d" providerId="LiveId" clId="{FBAE4FB2-CA0C-43A7-A833-66F068AED2C0}" dt="2020-02-10T17:27:00.229" v="731" actId="26606"/>
          <ac:spMkLst>
            <pc:docMk/>
            <pc:sldMk cId="0" sldId="264"/>
            <ac:spMk id="153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5:52.061" v="710" actId="26606"/>
          <ac:spMkLst>
            <pc:docMk/>
            <pc:sldMk cId="0" sldId="264"/>
            <ac:spMk id="154" creationId="{9FA64B84-CE2D-4179-B018-A71AC174C71C}"/>
          </ac:spMkLst>
        </pc:spChg>
        <pc:spChg chg="add del">
          <ac:chgData name="jae ko" userId="40ea7a319d05da6d" providerId="LiveId" clId="{FBAE4FB2-CA0C-43A7-A833-66F068AED2C0}" dt="2020-02-10T17:27:02.100" v="733" actId="26606"/>
          <ac:spMkLst>
            <pc:docMk/>
            <pc:sldMk cId="0" sldId="264"/>
            <ac:spMk id="155" creationId="{6EBF06A5-4173-45DE-87B1-0791E098A374}"/>
          </ac:spMkLst>
        </pc:spChg>
        <pc:spChg chg="add del">
          <ac:chgData name="jae ko" userId="40ea7a319d05da6d" providerId="LiveId" clId="{FBAE4FB2-CA0C-43A7-A833-66F068AED2C0}" dt="2020-02-10T17:25:52.061" v="710" actId="26606"/>
          <ac:spMkLst>
            <pc:docMk/>
            <pc:sldMk cId="0" sldId="264"/>
            <ac:spMk id="156" creationId="{4795A2E2-224B-4FA0-B323-9E61AD30697F}"/>
          </ac:spMkLst>
        </pc:spChg>
        <pc:spChg chg="add del">
          <ac:chgData name="jae ko" userId="40ea7a319d05da6d" providerId="LiveId" clId="{FBAE4FB2-CA0C-43A7-A833-66F068AED2C0}" dt="2020-02-10T17:27:02.100" v="733" actId="26606"/>
          <ac:spMkLst>
            <pc:docMk/>
            <pc:sldMk cId="0" sldId="264"/>
            <ac:spMk id="157" creationId="{869A01FF-E930-4B34-9942-5ACABF37FE8E}"/>
          </ac:spMkLst>
        </pc:spChg>
        <pc:spChg chg="add del">
          <ac:chgData name="jae ko" userId="40ea7a319d05da6d" providerId="LiveId" clId="{FBAE4FB2-CA0C-43A7-A833-66F068AED2C0}" dt="2020-02-10T17:27:02.100" v="733" actId="26606"/>
          <ac:spMkLst>
            <pc:docMk/>
            <pc:sldMk cId="0" sldId="264"/>
            <ac:spMk id="158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7:05.695" v="735" actId="26606"/>
          <ac:spMkLst>
            <pc:docMk/>
            <pc:sldMk cId="0" sldId="264"/>
            <ac:spMk id="160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8:44.410" v="744" actId="26606"/>
          <ac:spMkLst>
            <pc:docMk/>
            <pc:sldMk cId="0" sldId="264"/>
            <ac:spMk id="162" creationId="{00000000-0000-0000-0000-000000000000}"/>
          </ac:spMkLst>
        </pc:spChg>
        <pc:spChg chg="add del">
          <ac:chgData name="jae ko" userId="40ea7a319d05da6d" providerId="LiveId" clId="{FBAE4FB2-CA0C-43A7-A833-66F068AED2C0}" dt="2020-02-10T17:28:42.170" v="741" actId="26606"/>
          <ac:spMkLst>
            <pc:docMk/>
            <pc:sldMk cId="0" sldId="264"/>
            <ac:spMk id="167" creationId="{16C5FA50-8D52-4617-AF91-5C7B1C8352F1}"/>
          </ac:spMkLst>
        </pc:spChg>
        <pc:spChg chg="add del">
          <ac:chgData name="jae ko" userId="40ea7a319d05da6d" providerId="LiveId" clId="{FBAE4FB2-CA0C-43A7-A833-66F068AED2C0}" dt="2020-02-10T17:28:42.170" v="741" actId="26606"/>
          <ac:spMkLst>
            <pc:docMk/>
            <pc:sldMk cId="0" sldId="264"/>
            <ac:spMk id="169" creationId="{E223798C-12AD-4B0C-A50C-D676347D67CF}"/>
          </ac:spMkLst>
        </pc:spChg>
        <pc:spChg chg="add del">
          <ac:chgData name="jae ko" userId="40ea7a319d05da6d" providerId="LiveId" clId="{FBAE4FB2-CA0C-43A7-A833-66F068AED2C0}" dt="2020-02-10T17:28:44.395" v="743" actId="26606"/>
          <ac:spMkLst>
            <pc:docMk/>
            <pc:sldMk cId="0" sldId="264"/>
            <ac:spMk id="171" creationId="{00000000-0000-0000-0000-000000000000}"/>
          </ac:spMkLst>
        </pc:spChg>
        <pc:spChg chg="add">
          <ac:chgData name="jae ko" userId="40ea7a319d05da6d" providerId="LiveId" clId="{FBAE4FB2-CA0C-43A7-A833-66F068AED2C0}" dt="2020-02-10T17:28:44.410" v="744" actId="26606"/>
          <ac:spMkLst>
            <pc:docMk/>
            <pc:sldMk cId="0" sldId="264"/>
            <ac:spMk id="173" creationId="{00000000-0000-0000-0000-000000000000}"/>
          </ac:spMkLst>
        </pc:spChg>
        <pc:grpChg chg="add del">
          <ac:chgData name="jae ko" userId="40ea7a319d05da6d" providerId="LiveId" clId="{FBAE4FB2-CA0C-43A7-A833-66F068AED2C0}" dt="2020-02-10T17:25:43.917" v="708" actId="26606"/>
          <ac:grpSpMkLst>
            <pc:docMk/>
            <pc:sldMk cId="0" sldId="264"/>
            <ac:grpSpMk id="40" creationId="{24413201-85BF-4680-A7D4-10CDBD03569C}"/>
          </ac:grpSpMkLst>
        </pc:grpChg>
        <pc:picChg chg="add mod">
          <ac:chgData name="jae ko" userId="40ea7a319d05da6d" providerId="LiveId" clId="{FBAE4FB2-CA0C-43A7-A833-66F068AED2C0}" dt="2020-02-10T17:28:44.410" v="744" actId="26606"/>
          <ac:picMkLst>
            <pc:docMk/>
            <pc:sldMk cId="0" sldId="264"/>
            <ac:picMk id="3" creationId="{4E91BE90-DF7B-4A80-BA10-9ED13EA607F9}"/>
          </ac:picMkLst>
        </pc:picChg>
        <pc:cxnChg chg="add del">
          <ac:chgData name="jae ko" userId="40ea7a319d05da6d" providerId="LiveId" clId="{FBAE4FB2-CA0C-43A7-A833-66F068AED2C0}" dt="2020-02-10T17:24:33.868" v="688" actId="26606"/>
          <ac:cxnSpMkLst>
            <pc:docMk/>
            <pc:sldMk cId="0" sldId="264"/>
            <ac:cxnSpMk id="130" creationId="{45000665-DFC7-417E-8FD7-516A0F15C975}"/>
          </ac:cxnSpMkLst>
        </pc:cxnChg>
        <pc:cxnChg chg="add del">
          <ac:chgData name="jae ko" userId="40ea7a319d05da6d" providerId="LiveId" clId="{FBAE4FB2-CA0C-43A7-A833-66F068AED2C0}" dt="2020-02-10T17:24:38.777" v="692" actId="26606"/>
          <ac:cxnSpMkLst>
            <pc:docMk/>
            <pc:sldMk cId="0" sldId="264"/>
            <ac:cxnSpMk id="136" creationId="{9E8E38ED-369A-44C2-B635-0BED0E48A6E8}"/>
          </ac:cxnSpMkLst>
        </pc:cxnChg>
        <pc:cxnChg chg="add del">
          <ac:chgData name="jae ko" userId="40ea7a319d05da6d" providerId="LiveId" clId="{FBAE4FB2-CA0C-43A7-A833-66F068AED2C0}" dt="2020-02-10T17:25:13.077" v="694" actId="26606"/>
          <ac:cxnSpMkLst>
            <pc:docMk/>
            <pc:sldMk cId="0" sldId="264"/>
            <ac:cxnSpMk id="144" creationId="{2D72A2C9-F3CA-4216-8BAD-FA4C970C3C4E}"/>
          </ac:cxnSpMkLst>
        </pc:cxnChg>
      </pc:sldChg>
      <pc:sldChg chg="addSp delSp modSp mod ord setBg">
        <pc:chgData name="jae ko" userId="40ea7a319d05da6d" providerId="LiveId" clId="{FBAE4FB2-CA0C-43A7-A833-66F068AED2C0}" dt="2020-02-10T18:48:30.191" v="1717" actId="20577"/>
        <pc:sldMkLst>
          <pc:docMk/>
          <pc:sldMk cId="0" sldId="265"/>
        </pc:sldMkLst>
        <pc:spChg chg="mod ord">
          <ac:chgData name="jae ko" userId="40ea7a319d05da6d" providerId="LiveId" clId="{FBAE4FB2-CA0C-43A7-A833-66F068AED2C0}" dt="2020-02-10T18:48:30.191" v="1717" actId="20577"/>
          <ac:spMkLst>
            <pc:docMk/>
            <pc:sldMk cId="0" sldId="265"/>
            <ac:spMk id="126" creationId="{00000000-0000-0000-0000-000000000000}"/>
          </ac:spMkLst>
        </pc:spChg>
        <pc:spChg chg="add del">
          <ac:chgData name="jae ko" userId="40ea7a319d05da6d" providerId="LiveId" clId="{FBAE4FB2-CA0C-43A7-A833-66F068AED2C0}" dt="2020-02-10T17:34:42.635" v="848" actId="26606"/>
          <ac:spMkLst>
            <pc:docMk/>
            <pc:sldMk cId="0" sldId="265"/>
            <ac:spMk id="127" creationId="{00000000-0000-0000-0000-000000000000}"/>
          </ac:spMkLst>
        </pc:spChg>
        <pc:spChg chg="add del">
          <ac:chgData name="jae ko" userId="40ea7a319d05da6d" providerId="LiveId" clId="{FBAE4FB2-CA0C-43A7-A833-66F068AED2C0}" dt="2020-02-10T17:33:18.472" v="840" actId="26606"/>
          <ac:spMkLst>
            <pc:docMk/>
            <pc:sldMk cId="0" sldId="265"/>
            <ac:spMk id="129" creationId="{16C5FA50-8D52-4617-AF91-5C7B1C8352F1}"/>
          </ac:spMkLst>
        </pc:spChg>
        <pc:spChg chg="add del">
          <ac:chgData name="jae ko" userId="40ea7a319d05da6d" providerId="LiveId" clId="{FBAE4FB2-CA0C-43A7-A833-66F068AED2C0}" dt="2020-02-10T17:33:18.472" v="840" actId="26606"/>
          <ac:spMkLst>
            <pc:docMk/>
            <pc:sldMk cId="0" sldId="265"/>
            <ac:spMk id="130" creationId="{E223798C-12AD-4B0C-A50C-D676347D67CF}"/>
          </ac:spMkLst>
        </pc:spChg>
        <pc:spChg chg="add del">
          <ac:chgData name="jae ko" userId="40ea7a319d05da6d" providerId="LiveId" clId="{FBAE4FB2-CA0C-43A7-A833-66F068AED2C0}" dt="2020-02-10T17:34:54.822" v="852" actId="26606"/>
          <ac:spMkLst>
            <pc:docMk/>
            <pc:sldMk cId="0" sldId="265"/>
            <ac:spMk id="131" creationId="{16C5FA50-8D52-4617-AF91-5C7B1C8352F1}"/>
          </ac:spMkLst>
        </pc:spChg>
        <pc:spChg chg="add del">
          <ac:chgData name="jae ko" userId="40ea7a319d05da6d" providerId="LiveId" clId="{FBAE4FB2-CA0C-43A7-A833-66F068AED2C0}" dt="2020-02-10T17:30:21.232" v="753" actId="26606"/>
          <ac:spMkLst>
            <pc:docMk/>
            <pc:sldMk cId="0" sldId="265"/>
            <ac:spMk id="132" creationId="{16C5FA50-8D52-4617-AF91-5C7B1C8352F1}"/>
          </ac:spMkLst>
        </pc:spChg>
        <pc:spChg chg="add del">
          <ac:chgData name="jae ko" userId="40ea7a319d05da6d" providerId="LiveId" clId="{FBAE4FB2-CA0C-43A7-A833-66F068AED2C0}" dt="2020-02-10T17:33:20.556" v="842" actId="26606"/>
          <ac:spMkLst>
            <pc:docMk/>
            <pc:sldMk cId="0" sldId="265"/>
            <ac:spMk id="133" creationId="{37C89E4B-3C9F-44B9-8B86-D9E3D112D8EC}"/>
          </ac:spMkLst>
        </pc:spChg>
        <pc:spChg chg="add del">
          <ac:chgData name="jae ko" userId="40ea7a319d05da6d" providerId="LiveId" clId="{FBAE4FB2-CA0C-43A7-A833-66F068AED2C0}" dt="2020-02-10T17:30:21.232" v="753" actId="26606"/>
          <ac:spMkLst>
            <pc:docMk/>
            <pc:sldMk cId="0" sldId="265"/>
            <ac:spMk id="134" creationId="{E223798C-12AD-4B0C-A50C-D676347D67CF}"/>
          </ac:spMkLst>
        </pc:spChg>
        <pc:spChg chg="add del">
          <ac:chgData name="jae ko" userId="40ea7a319d05da6d" providerId="LiveId" clId="{FBAE4FB2-CA0C-43A7-A833-66F068AED2C0}" dt="2020-02-10T17:34:54.822" v="852" actId="26606"/>
          <ac:spMkLst>
            <pc:docMk/>
            <pc:sldMk cId="0" sldId="265"/>
            <ac:spMk id="137" creationId="{E223798C-12AD-4B0C-A50C-D676347D67CF}"/>
          </ac:spMkLst>
        </pc:spChg>
        <pc:spChg chg="add del">
          <ac:chgData name="jae ko" userId="40ea7a319d05da6d" providerId="LiveId" clId="{FBAE4FB2-CA0C-43A7-A833-66F068AED2C0}" dt="2020-02-10T17:34:54.806" v="851" actId="26606"/>
          <ac:spMkLst>
            <pc:docMk/>
            <pc:sldMk cId="0" sldId="265"/>
            <ac:spMk id="142" creationId="{6753252F-4873-4F63-801D-CC719279A7D5}"/>
          </ac:spMkLst>
        </pc:spChg>
        <pc:spChg chg="add del">
          <ac:chgData name="jae ko" userId="40ea7a319d05da6d" providerId="LiveId" clId="{FBAE4FB2-CA0C-43A7-A833-66F068AED2C0}" dt="2020-02-10T17:34:54.806" v="851" actId="26606"/>
          <ac:spMkLst>
            <pc:docMk/>
            <pc:sldMk cId="0" sldId="265"/>
            <ac:spMk id="144" creationId="{047C8CCB-F95D-4249-92DD-651249D3535A}"/>
          </ac:spMkLst>
        </pc:spChg>
        <pc:spChg chg="add">
          <ac:chgData name="jae ko" userId="40ea7a319d05da6d" providerId="LiveId" clId="{FBAE4FB2-CA0C-43A7-A833-66F068AED2C0}" dt="2020-02-10T17:34:54.822" v="852" actId="26606"/>
          <ac:spMkLst>
            <pc:docMk/>
            <pc:sldMk cId="0" sldId="265"/>
            <ac:spMk id="146" creationId="{1707FC24-6981-43D9-B525-C7832BA22463}"/>
          </ac:spMkLst>
        </pc:spChg>
        <pc:picChg chg="add del mod">
          <ac:chgData name="jae ko" userId="40ea7a319d05da6d" providerId="LiveId" clId="{FBAE4FB2-CA0C-43A7-A833-66F068AED2C0}" dt="2020-02-10T17:35:19.160" v="860" actId="478"/>
          <ac:picMkLst>
            <pc:docMk/>
            <pc:sldMk cId="0" sldId="265"/>
            <ac:picMk id="3" creationId="{E2B9EED4-F82E-4072-9AD9-BC2A53508360}"/>
          </ac:picMkLst>
        </pc:picChg>
        <pc:picChg chg="add mod">
          <ac:chgData name="jae ko" userId="40ea7a319d05da6d" providerId="LiveId" clId="{FBAE4FB2-CA0C-43A7-A833-66F068AED2C0}" dt="2020-02-10T17:35:46.260" v="867" actId="1076"/>
          <ac:picMkLst>
            <pc:docMk/>
            <pc:sldMk cId="0" sldId="265"/>
            <ac:picMk id="5" creationId="{B64EF06B-FE61-4547-B7B0-B7AC348C4BDB}"/>
          </ac:picMkLst>
        </pc:picChg>
        <pc:cxnChg chg="add del">
          <ac:chgData name="jae ko" userId="40ea7a319d05da6d" providerId="LiveId" clId="{FBAE4FB2-CA0C-43A7-A833-66F068AED2C0}" dt="2020-02-10T17:33:20.556" v="842" actId="26606"/>
          <ac:cxnSpMkLst>
            <pc:docMk/>
            <pc:sldMk cId="0" sldId="265"/>
            <ac:cxnSpMk id="135" creationId="{AA2EAA10-076F-46BD-8F0F-B9A2FB77A85C}"/>
          </ac:cxnSpMkLst>
        </pc:cxnChg>
        <pc:cxnChg chg="add del">
          <ac:chgData name="jae ko" userId="40ea7a319d05da6d" providerId="LiveId" clId="{FBAE4FB2-CA0C-43A7-A833-66F068AED2C0}" dt="2020-02-10T17:33:20.556" v="842" actId="26606"/>
          <ac:cxnSpMkLst>
            <pc:docMk/>
            <pc:sldMk cId="0" sldId="265"/>
            <ac:cxnSpMk id="136" creationId="{D891E407-403B-4764-86C9-33A56D3BCAA3}"/>
          </ac:cxnSpMkLst>
        </pc:cxnChg>
      </pc:sldChg>
      <pc:sldChg chg="addSp delSp modSp add ord delDesignElem">
        <pc:chgData name="jae ko" userId="40ea7a319d05da6d" providerId="LiveId" clId="{FBAE4FB2-CA0C-43A7-A833-66F068AED2C0}" dt="2020-02-10T17:51:31.363" v="1098"/>
        <pc:sldMkLst>
          <pc:docMk/>
          <pc:sldMk cId="3571038594" sldId="266"/>
        </pc:sldMkLst>
        <pc:spChg chg="del mod">
          <ac:chgData name="jae ko" userId="40ea7a319d05da6d" providerId="LiveId" clId="{FBAE4FB2-CA0C-43A7-A833-66F068AED2C0}" dt="2020-02-10T16:26:24.756" v="226" actId="478"/>
          <ac:spMkLst>
            <pc:docMk/>
            <pc:sldMk cId="3571038594" sldId="266"/>
            <ac:spMk id="2" creationId="{EEF5915A-564C-482B-AAAE-C26DA8E7BAC6}"/>
          </ac:spMkLst>
        </pc:spChg>
        <pc:spChg chg="del">
          <ac:chgData name="jae ko" userId="40ea7a319d05da6d" providerId="LiveId" clId="{FBAE4FB2-CA0C-43A7-A833-66F068AED2C0}" dt="2020-02-10T16:26:29.350" v="228" actId="478"/>
          <ac:spMkLst>
            <pc:docMk/>
            <pc:sldMk cId="3571038594" sldId="266"/>
            <ac:spMk id="3" creationId="{555F22C2-CC82-49EA-B9BF-D34F6BF5E963}"/>
          </ac:spMkLst>
        </pc:spChg>
        <pc:spChg chg="add mod">
          <ac:chgData name="jae ko" userId="40ea7a319d05da6d" providerId="LiveId" clId="{FBAE4FB2-CA0C-43A7-A833-66F068AED2C0}" dt="2020-02-10T16:27:01.111" v="234" actId="1076"/>
          <ac:spMkLst>
            <pc:docMk/>
            <pc:sldMk cId="3571038594" sldId="266"/>
            <ac:spMk id="4" creationId="{4E57AF3E-85B5-4681-A3C0-48ECA38ED5E5}"/>
          </ac:spMkLst>
        </pc:spChg>
        <pc:spChg chg="add mod">
          <ac:chgData name="jae ko" userId="40ea7a319d05da6d" providerId="LiveId" clId="{FBAE4FB2-CA0C-43A7-A833-66F068AED2C0}" dt="2020-02-10T16:27:20.849" v="238" actId="208"/>
          <ac:spMkLst>
            <pc:docMk/>
            <pc:sldMk cId="3571038594" sldId="266"/>
            <ac:spMk id="5" creationId="{3A6A00C0-07C9-41B8-94F7-4015C6BE12AB}"/>
          </ac:spMkLst>
        </pc:spChg>
        <pc:spChg chg="mod">
          <ac:chgData name="jae ko" userId="40ea7a319d05da6d" providerId="LiveId" clId="{FBAE4FB2-CA0C-43A7-A833-66F068AED2C0}" dt="2020-02-10T16:27:42.452" v="274" actId="20577"/>
          <ac:spMkLst>
            <pc:docMk/>
            <pc:sldMk cId="3571038594" sldId="266"/>
            <ac:spMk id="86" creationId="{00000000-0000-0000-0000-000000000000}"/>
          </ac:spMkLst>
        </pc:spChg>
        <pc:spChg chg="add del">
          <ac:chgData name="jae ko" userId="40ea7a319d05da6d" providerId="LiveId" clId="{FBAE4FB2-CA0C-43A7-A833-66F068AED2C0}" dt="2020-02-10T17:01:57.972" v="442"/>
          <ac:spMkLst>
            <pc:docMk/>
            <pc:sldMk cId="3571038594" sldId="266"/>
            <ac:spMk id="89" creationId="{AB45A142-4255-493C-8284-5D566C121B10}"/>
          </ac:spMkLst>
        </pc:spChg>
        <pc:picChg chg="add mod">
          <ac:chgData name="jae ko" userId="40ea7a319d05da6d" providerId="LiveId" clId="{FBAE4FB2-CA0C-43A7-A833-66F068AED2C0}" dt="2020-02-10T16:26:32.995" v="230" actId="1076"/>
          <ac:picMkLst>
            <pc:docMk/>
            <pc:sldMk cId="3571038594" sldId="266"/>
            <ac:picMk id="9" creationId="{A6165A82-04F4-431E-B8D9-A57AA3833D1A}"/>
          </ac:picMkLst>
        </pc:picChg>
        <pc:picChg chg="del">
          <ac:chgData name="jae ko" userId="40ea7a319d05da6d" providerId="LiveId" clId="{FBAE4FB2-CA0C-43A7-A833-66F068AED2C0}" dt="2020-02-10T16:25:57.376" v="219" actId="478"/>
          <ac:picMkLst>
            <pc:docMk/>
            <pc:sldMk cId="3571038594" sldId="266"/>
            <ac:picMk id="87" creationId="{00000000-0000-0000-0000-000000000000}"/>
          </ac:picMkLst>
        </pc:picChg>
        <pc:cxnChg chg="add del">
          <ac:chgData name="jae ko" userId="40ea7a319d05da6d" providerId="LiveId" clId="{FBAE4FB2-CA0C-43A7-A833-66F068AED2C0}" dt="2020-02-10T17:01:57.972" v="442"/>
          <ac:cxnSpMkLst>
            <pc:docMk/>
            <pc:sldMk cId="3571038594" sldId="266"/>
            <ac:cxnSpMk id="90" creationId="{38FB9660-F42F-4313-BBC4-47C007FE484C}"/>
          </ac:cxnSpMkLst>
        </pc:cxnChg>
      </pc:sldChg>
      <pc:sldChg chg="add del">
        <pc:chgData name="jae ko" userId="40ea7a319d05da6d" providerId="LiveId" clId="{FBAE4FB2-CA0C-43A7-A833-66F068AED2C0}" dt="2020-02-10T17:40:10.939" v="897" actId="2696"/>
        <pc:sldMkLst>
          <pc:docMk/>
          <pc:sldMk cId="1425165485" sldId="267"/>
        </pc:sldMkLst>
      </pc:sldChg>
      <pc:sldChg chg="add del">
        <pc:chgData name="jae ko" userId="40ea7a319d05da6d" providerId="LiveId" clId="{FBAE4FB2-CA0C-43A7-A833-66F068AED2C0}" dt="2020-02-10T17:16:43.881" v="601" actId="2696"/>
        <pc:sldMkLst>
          <pc:docMk/>
          <pc:sldMk cId="2722239916" sldId="267"/>
        </pc:sldMkLst>
      </pc:sldChg>
      <pc:sldChg chg="add del ord">
        <pc:chgData name="jae ko" userId="40ea7a319d05da6d" providerId="LiveId" clId="{FBAE4FB2-CA0C-43A7-A833-66F068AED2C0}" dt="2020-02-10T16:53:50.722" v="331"/>
        <pc:sldMkLst>
          <pc:docMk/>
          <pc:sldMk cId="3951680508" sldId="267"/>
        </pc:sldMkLst>
      </pc:sldChg>
      <pc:sldChg chg="modSp add del">
        <pc:chgData name="jae ko" userId="40ea7a319d05da6d" providerId="LiveId" clId="{FBAE4FB2-CA0C-43A7-A833-66F068AED2C0}" dt="2020-02-10T17:40:19.263" v="899" actId="2696"/>
        <pc:sldMkLst>
          <pc:docMk/>
          <pc:sldMk cId="1436564559" sldId="268"/>
        </pc:sldMkLst>
        <pc:spChg chg="mod">
          <ac:chgData name="jae ko" userId="40ea7a319d05da6d" providerId="LiveId" clId="{FBAE4FB2-CA0C-43A7-A833-66F068AED2C0}" dt="2020-02-10T17:36:55.911" v="872"/>
          <ac:spMkLst>
            <pc:docMk/>
            <pc:sldMk cId="1436564559" sldId="268"/>
            <ac:spMk id="65" creationId="{00000000-0000-0000-0000-000000000000}"/>
          </ac:spMkLst>
        </pc:spChg>
      </pc:sldChg>
      <pc:sldChg chg="add del">
        <pc:chgData name="jae ko" userId="40ea7a319d05da6d" providerId="LiveId" clId="{FBAE4FB2-CA0C-43A7-A833-66F068AED2C0}" dt="2020-02-10T17:40:42.869" v="916" actId="2696"/>
        <pc:sldMkLst>
          <pc:docMk/>
          <pc:sldMk cId="3481562616" sldId="269"/>
        </pc:sldMkLst>
      </pc:sldChg>
      <pc:sldChg chg="modSp add">
        <pc:chgData name="jae ko" userId="40ea7a319d05da6d" providerId="LiveId" clId="{FBAE4FB2-CA0C-43A7-A833-66F068AED2C0}" dt="2020-02-10T18:31:39.742" v="1628" actId="20577"/>
        <pc:sldMkLst>
          <pc:docMk/>
          <pc:sldMk cId="2990853746" sldId="270"/>
        </pc:sldMkLst>
        <pc:spChg chg="mod">
          <ac:chgData name="jae ko" userId="40ea7a319d05da6d" providerId="LiveId" clId="{FBAE4FB2-CA0C-43A7-A833-66F068AED2C0}" dt="2020-02-10T17:40:37.871" v="915" actId="20577"/>
          <ac:spMkLst>
            <pc:docMk/>
            <pc:sldMk cId="2990853746" sldId="270"/>
            <ac:spMk id="71" creationId="{00000000-0000-0000-0000-000000000000}"/>
          </ac:spMkLst>
        </pc:spChg>
        <pc:spChg chg="mod">
          <ac:chgData name="jae ko" userId="40ea7a319d05da6d" providerId="LiveId" clId="{FBAE4FB2-CA0C-43A7-A833-66F068AED2C0}" dt="2020-02-10T18:31:39.742" v="1628" actId="20577"/>
          <ac:spMkLst>
            <pc:docMk/>
            <pc:sldMk cId="2990853746" sldId="270"/>
            <ac:spMk id="72" creationId="{00000000-0000-0000-0000-000000000000}"/>
          </ac:spMkLst>
        </pc:spChg>
      </pc:sldChg>
      <pc:sldChg chg="addSp delSp modSp add mod setBg">
        <pc:chgData name="jae ko" userId="40ea7a319d05da6d" providerId="LiveId" clId="{FBAE4FB2-CA0C-43A7-A833-66F068AED2C0}" dt="2020-02-10T18:30:01.151" v="1610" actId="20577"/>
        <pc:sldMkLst>
          <pc:docMk/>
          <pc:sldMk cId="3705611864" sldId="271"/>
        </pc:sldMkLst>
        <pc:spChg chg="mod">
          <ac:chgData name="jae ko" userId="40ea7a319d05da6d" providerId="LiveId" clId="{FBAE4FB2-CA0C-43A7-A833-66F068AED2C0}" dt="2020-02-10T18:21:25.177" v="1164" actId="1076"/>
          <ac:spMkLst>
            <pc:docMk/>
            <pc:sldMk cId="3705611864" sldId="271"/>
            <ac:spMk id="2" creationId="{9B09C817-27F5-4A22-938B-C2BFA8F74D51}"/>
          </ac:spMkLst>
        </pc:spChg>
        <pc:spChg chg="add mod">
          <ac:chgData name="jae ko" userId="40ea7a319d05da6d" providerId="LiveId" clId="{FBAE4FB2-CA0C-43A7-A833-66F068AED2C0}" dt="2020-02-10T18:30:01.151" v="1610" actId="20577"/>
          <ac:spMkLst>
            <pc:docMk/>
            <pc:sldMk cId="3705611864" sldId="271"/>
            <ac:spMk id="3" creationId="{E13CA98F-C6D2-4550-A3D2-27A8F58DB9A4}"/>
          </ac:spMkLst>
        </pc:spChg>
        <pc:spChg chg="add del">
          <ac:chgData name="jae ko" userId="40ea7a319d05da6d" providerId="LiveId" clId="{FBAE4FB2-CA0C-43A7-A833-66F068AED2C0}" dt="2020-02-10T17:47:40.713" v="1049" actId="26606"/>
          <ac:spMkLst>
            <pc:docMk/>
            <pc:sldMk cId="3705611864" sldId="271"/>
            <ac:spMk id="7" creationId="{EB270761-CC40-4F3F-A916-7E3BC3989348}"/>
          </ac:spMkLst>
        </pc:spChg>
        <pc:spChg chg="add del">
          <ac:chgData name="jae ko" userId="40ea7a319d05da6d" providerId="LiveId" clId="{FBAE4FB2-CA0C-43A7-A833-66F068AED2C0}" dt="2020-02-10T17:47:40.713" v="1049" actId="26606"/>
          <ac:spMkLst>
            <pc:docMk/>
            <pc:sldMk cId="3705611864" sldId="271"/>
            <ac:spMk id="9" creationId="{2820855C-9FA4-417A-BE67-63C022F81980}"/>
          </ac:spMkLst>
        </pc:spChg>
        <pc:spChg chg="add del">
          <ac:chgData name="jae ko" userId="40ea7a319d05da6d" providerId="LiveId" clId="{FBAE4FB2-CA0C-43A7-A833-66F068AED2C0}" dt="2020-02-10T17:47:40.713" v="1049" actId="26606"/>
          <ac:spMkLst>
            <pc:docMk/>
            <pc:sldMk cId="3705611864" sldId="271"/>
            <ac:spMk id="11" creationId="{D7E6A49B-1B06-403E-8CC5-ACB38A6BDEEB}"/>
          </ac:spMkLst>
        </pc:spChg>
        <pc:spChg chg="add del">
          <ac:chgData name="jae ko" userId="40ea7a319d05da6d" providerId="LiveId" clId="{FBAE4FB2-CA0C-43A7-A833-66F068AED2C0}" dt="2020-02-10T17:47:32.174" v="1044" actId="26606"/>
          <ac:spMkLst>
            <pc:docMk/>
            <pc:sldMk cId="3705611864" sldId="271"/>
            <ac:spMk id="16" creationId="{3FA16239-4EC6-4FEB-AEE0-5399A916102D}"/>
          </ac:spMkLst>
        </pc:spChg>
        <pc:spChg chg="add del">
          <ac:chgData name="jae ko" userId="40ea7a319d05da6d" providerId="LiveId" clId="{FBAE4FB2-CA0C-43A7-A833-66F068AED2C0}" dt="2020-02-10T17:47:34.198" v="1046" actId="26606"/>
          <ac:spMkLst>
            <pc:docMk/>
            <pc:sldMk cId="3705611864" sldId="271"/>
            <ac:spMk id="20" creationId="{FBE9F90C-C163-435B-9A68-D15C92D1CF2B}"/>
          </ac:spMkLst>
        </pc:spChg>
        <pc:spChg chg="add del">
          <ac:chgData name="jae ko" userId="40ea7a319d05da6d" providerId="LiveId" clId="{FBAE4FB2-CA0C-43A7-A833-66F068AED2C0}" dt="2020-02-10T17:47:34.198" v="1046" actId="26606"/>
          <ac:spMkLst>
            <pc:docMk/>
            <pc:sldMk cId="3705611864" sldId="271"/>
            <ac:spMk id="22" creationId="{42280AB2-77A5-4CB7-AF7D-1795CA8DC7BC}"/>
          </ac:spMkLst>
        </pc:spChg>
        <pc:spChg chg="add del">
          <ac:chgData name="jae ko" userId="40ea7a319d05da6d" providerId="LiveId" clId="{FBAE4FB2-CA0C-43A7-A833-66F068AED2C0}" dt="2020-02-10T17:47:32.174" v="1044" actId="26606"/>
          <ac:spMkLst>
            <pc:docMk/>
            <pc:sldMk cId="3705611864" sldId="271"/>
            <ac:spMk id="39" creationId="{30AD7924-1265-4ADB-A88C-804B0BD8E27D}"/>
          </ac:spMkLst>
        </pc:spChg>
        <pc:spChg chg="add del">
          <ac:chgData name="jae ko" userId="40ea7a319d05da6d" providerId="LiveId" clId="{FBAE4FB2-CA0C-43A7-A833-66F068AED2C0}" dt="2020-02-10T17:47:34.198" v="1046" actId="26606"/>
          <ac:spMkLst>
            <pc:docMk/>
            <pc:sldMk cId="3705611864" sldId="271"/>
            <ac:spMk id="41" creationId="{CDA1A2E9-63FE-408D-A803-8E306ECAB4B3}"/>
          </ac:spMkLst>
        </pc:spChg>
        <pc:spChg chg="add del">
          <ac:chgData name="jae ko" userId="40ea7a319d05da6d" providerId="LiveId" clId="{FBAE4FB2-CA0C-43A7-A833-66F068AED2C0}" dt="2020-02-10T17:47:34.198" v="1046" actId="26606"/>
          <ac:spMkLst>
            <pc:docMk/>
            <pc:sldMk cId="3705611864" sldId="271"/>
            <ac:spMk id="42" creationId="{1A882A9F-F4E9-4E23-8F0B-20B5DF42EAA9}"/>
          </ac:spMkLst>
        </pc:spChg>
        <pc:spChg chg="add del">
          <ac:chgData name="jae ko" userId="40ea7a319d05da6d" providerId="LiveId" clId="{FBAE4FB2-CA0C-43A7-A833-66F068AED2C0}" dt="2020-02-10T17:47:40.681" v="1048" actId="26606"/>
          <ac:spMkLst>
            <pc:docMk/>
            <pc:sldMk cId="3705611864" sldId="271"/>
            <ac:spMk id="44" creationId="{9C602DC3-9AE9-41A8-A15E-4A92F171B309}"/>
          </ac:spMkLst>
        </pc:spChg>
        <pc:spChg chg="add del">
          <ac:chgData name="jae ko" userId="40ea7a319d05da6d" providerId="LiveId" clId="{FBAE4FB2-CA0C-43A7-A833-66F068AED2C0}" dt="2020-02-10T17:47:40.681" v="1048" actId="26606"/>
          <ac:spMkLst>
            <pc:docMk/>
            <pc:sldMk cId="3705611864" sldId="271"/>
            <ac:spMk id="45" creationId="{1FD8995B-B799-4347-9329-AB4302D71F83}"/>
          </ac:spMkLst>
        </pc:spChg>
        <pc:spChg chg="add del">
          <ac:chgData name="jae ko" userId="40ea7a319d05da6d" providerId="LiveId" clId="{FBAE4FB2-CA0C-43A7-A833-66F068AED2C0}" dt="2020-02-10T17:47:40.681" v="1048" actId="26606"/>
          <ac:spMkLst>
            <pc:docMk/>
            <pc:sldMk cId="3705611864" sldId="271"/>
            <ac:spMk id="46" creationId="{06B9930B-1C7C-4FD2-8FC6-263F72BA8142}"/>
          </ac:spMkLst>
        </pc:spChg>
        <pc:spChg chg="add">
          <ac:chgData name="jae ko" userId="40ea7a319d05da6d" providerId="LiveId" clId="{FBAE4FB2-CA0C-43A7-A833-66F068AED2C0}" dt="2020-02-10T17:47:40.713" v="1049" actId="26606"/>
          <ac:spMkLst>
            <pc:docMk/>
            <pc:sldMk cId="3705611864" sldId="271"/>
            <ac:spMk id="48" creationId="{EB270761-CC40-4F3F-A916-7E3BC3989348}"/>
          </ac:spMkLst>
        </pc:spChg>
        <pc:spChg chg="add">
          <ac:chgData name="jae ko" userId="40ea7a319d05da6d" providerId="LiveId" clId="{FBAE4FB2-CA0C-43A7-A833-66F068AED2C0}" dt="2020-02-10T17:47:40.713" v="1049" actId="26606"/>
          <ac:spMkLst>
            <pc:docMk/>
            <pc:sldMk cId="3705611864" sldId="271"/>
            <ac:spMk id="49" creationId="{2820855C-9FA4-417A-BE67-63C022F81980}"/>
          </ac:spMkLst>
        </pc:spChg>
        <pc:spChg chg="add">
          <ac:chgData name="jae ko" userId="40ea7a319d05da6d" providerId="LiveId" clId="{FBAE4FB2-CA0C-43A7-A833-66F068AED2C0}" dt="2020-02-10T17:47:40.713" v="1049" actId="26606"/>
          <ac:spMkLst>
            <pc:docMk/>
            <pc:sldMk cId="3705611864" sldId="271"/>
            <ac:spMk id="50" creationId="{D7E6A49B-1B06-403E-8CC5-ACB38A6BDEEB}"/>
          </ac:spMkLst>
        </pc:spChg>
        <pc:grpChg chg="add del">
          <ac:chgData name="jae ko" userId="40ea7a319d05da6d" providerId="LiveId" clId="{FBAE4FB2-CA0C-43A7-A833-66F068AED2C0}" dt="2020-02-10T17:47:32.174" v="1044" actId="26606"/>
          <ac:grpSpMkLst>
            <pc:docMk/>
            <pc:sldMk cId="3705611864" sldId="271"/>
            <ac:grpSpMk id="18" creationId="{2BE4B43C-E9B9-48A5-95C0-41EA1E9C4A61}"/>
          </ac:grpSpMkLst>
        </pc:grpChg>
      </pc:sldChg>
      <pc:sldChg chg="addSp delSp modSp add mod setBg">
        <pc:chgData name="jae ko" userId="40ea7a319d05da6d" providerId="LiveId" clId="{FBAE4FB2-CA0C-43A7-A833-66F068AED2C0}" dt="2020-02-10T18:25:56.910" v="1456" actId="1076"/>
        <pc:sldMkLst>
          <pc:docMk/>
          <pc:sldMk cId="2140156467" sldId="272"/>
        </pc:sldMkLst>
        <pc:spChg chg="mod">
          <ac:chgData name="jae ko" userId="40ea7a319d05da6d" providerId="LiveId" clId="{FBAE4FB2-CA0C-43A7-A833-66F068AED2C0}" dt="2020-02-10T18:25:56.910" v="1456" actId="1076"/>
          <ac:spMkLst>
            <pc:docMk/>
            <pc:sldMk cId="2140156467" sldId="272"/>
            <ac:spMk id="2" creationId="{2FEBCC95-ABDD-49CB-92D7-70463E9B970D}"/>
          </ac:spMkLst>
        </pc:spChg>
        <pc:spChg chg="add mod">
          <ac:chgData name="jae ko" userId="40ea7a319d05da6d" providerId="LiveId" clId="{FBAE4FB2-CA0C-43A7-A833-66F068AED2C0}" dt="2020-02-10T18:25:49.830" v="1454" actId="20577"/>
          <ac:spMkLst>
            <pc:docMk/>
            <pc:sldMk cId="2140156467" sldId="272"/>
            <ac:spMk id="3" creationId="{BA05C720-4FC8-4DA2-8709-E6D5C9158B83}"/>
          </ac:spMkLst>
        </pc:spChg>
        <pc:spChg chg="add del">
          <ac:chgData name="jae ko" userId="40ea7a319d05da6d" providerId="LiveId" clId="{FBAE4FB2-CA0C-43A7-A833-66F068AED2C0}" dt="2020-02-10T17:48:33.710" v="1085" actId="26606"/>
          <ac:spMkLst>
            <pc:docMk/>
            <pc:sldMk cId="2140156467" sldId="272"/>
            <ac:spMk id="7" creationId="{1066A232-DA3A-45DA-90CB-5D1C8F25672F}"/>
          </ac:spMkLst>
        </pc:spChg>
        <pc:spChg chg="add del">
          <ac:chgData name="jae ko" userId="40ea7a319d05da6d" providerId="LiveId" clId="{FBAE4FB2-CA0C-43A7-A833-66F068AED2C0}" dt="2020-02-10T17:48:33.710" v="1085" actId="26606"/>
          <ac:spMkLst>
            <pc:docMk/>
            <pc:sldMk cId="2140156467" sldId="272"/>
            <ac:spMk id="9" creationId="{84621B30-14E9-46CC-BC16-11C343C7CFF5}"/>
          </ac:spMkLst>
        </pc:spChg>
        <pc:spChg chg="add del">
          <ac:chgData name="jae ko" userId="40ea7a319d05da6d" providerId="LiveId" clId="{FBAE4FB2-CA0C-43A7-A833-66F068AED2C0}" dt="2020-02-10T17:48:33.710" v="1085" actId="26606"/>
          <ac:spMkLst>
            <pc:docMk/>
            <pc:sldMk cId="2140156467" sldId="272"/>
            <ac:spMk id="33" creationId="{6B1D0220-8502-4FC9-A709-1F268DFE73CC}"/>
          </ac:spMkLst>
        </pc:spChg>
        <pc:spChg chg="add del">
          <ac:chgData name="jae ko" userId="40ea7a319d05da6d" providerId="LiveId" clId="{FBAE4FB2-CA0C-43A7-A833-66F068AED2C0}" dt="2020-02-10T17:48:36.852" v="1087" actId="26606"/>
          <ac:spMkLst>
            <pc:docMk/>
            <pc:sldMk cId="2140156467" sldId="272"/>
            <ac:spMk id="35" creationId="{9C602DC3-9AE9-41A8-A15E-4A92F171B309}"/>
          </ac:spMkLst>
        </pc:spChg>
        <pc:spChg chg="add del">
          <ac:chgData name="jae ko" userId="40ea7a319d05da6d" providerId="LiveId" clId="{FBAE4FB2-CA0C-43A7-A833-66F068AED2C0}" dt="2020-02-10T17:48:36.852" v="1087" actId="26606"/>
          <ac:spMkLst>
            <pc:docMk/>
            <pc:sldMk cId="2140156467" sldId="272"/>
            <ac:spMk id="36" creationId="{1FD8995B-B799-4347-9329-AB4302D71F83}"/>
          </ac:spMkLst>
        </pc:spChg>
        <pc:spChg chg="add del">
          <ac:chgData name="jae ko" userId="40ea7a319d05da6d" providerId="LiveId" clId="{FBAE4FB2-CA0C-43A7-A833-66F068AED2C0}" dt="2020-02-10T17:48:36.852" v="1087" actId="26606"/>
          <ac:spMkLst>
            <pc:docMk/>
            <pc:sldMk cId="2140156467" sldId="272"/>
            <ac:spMk id="37" creationId="{06B9930B-1C7C-4FD2-8FC6-263F72BA8142}"/>
          </ac:spMkLst>
        </pc:spChg>
        <pc:spChg chg="add">
          <ac:chgData name="jae ko" userId="40ea7a319d05da6d" providerId="LiveId" clId="{FBAE4FB2-CA0C-43A7-A833-66F068AED2C0}" dt="2020-02-10T17:48:36.873" v="1088" actId="26606"/>
          <ac:spMkLst>
            <pc:docMk/>
            <pc:sldMk cId="2140156467" sldId="272"/>
            <ac:spMk id="39" creationId="{EB270761-CC40-4F3F-A916-7E3BC3989348}"/>
          </ac:spMkLst>
        </pc:spChg>
        <pc:spChg chg="add">
          <ac:chgData name="jae ko" userId="40ea7a319d05da6d" providerId="LiveId" clId="{FBAE4FB2-CA0C-43A7-A833-66F068AED2C0}" dt="2020-02-10T17:48:36.873" v="1088" actId="26606"/>
          <ac:spMkLst>
            <pc:docMk/>
            <pc:sldMk cId="2140156467" sldId="272"/>
            <ac:spMk id="40" creationId="{2820855C-9FA4-417A-BE67-63C022F81980}"/>
          </ac:spMkLst>
        </pc:spChg>
        <pc:spChg chg="add">
          <ac:chgData name="jae ko" userId="40ea7a319d05da6d" providerId="LiveId" clId="{FBAE4FB2-CA0C-43A7-A833-66F068AED2C0}" dt="2020-02-10T17:48:36.873" v="1088" actId="26606"/>
          <ac:spMkLst>
            <pc:docMk/>
            <pc:sldMk cId="2140156467" sldId="272"/>
            <ac:spMk id="41" creationId="{D7E6A49B-1B06-403E-8CC5-ACB38A6BDEEB}"/>
          </ac:spMkLst>
        </pc:spChg>
        <pc:grpChg chg="add del">
          <ac:chgData name="jae ko" userId="40ea7a319d05da6d" providerId="LiveId" clId="{FBAE4FB2-CA0C-43A7-A833-66F068AED2C0}" dt="2020-02-10T17:48:33.710" v="1085" actId="26606"/>
          <ac:grpSpMkLst>
            <pc:docMk/>
            <pc:sldMk cId="2140156467" sldId="272"/>
            <ac:grpSpMk id="11" creationId="{2D12E764-0992-43A1-B56A-B33BC391B76A}"/>
          </ac:grpSpMkLst>
        </pc:grpChg>
      </pc:sldChg>
      <pc:sldMasterChg chg="modSldLayout">
        <pc:chgData name="jae ko" userId="40ea7a319d05da6d" providerId="LiveId" clId="{FBAE4FB2-CA0C-43A7-A833-66F068AED2C0}" dt="2020-02-10T16:02:22.594" v="0"/>
        <pc:sldMasterMkLst>
          <pc:docMk/>
          <pc:sldMasterMk cId="1729599907" sldId="2147483660"/>
        </pc:sldMasterMkLst>
        <pc:sldLayoutChg chg="delSp">
          <pc:chgData name="jae ko" userId="40ea7a319d05da6d" providerId="LiveId" clId="{FBAE4FB2-CA0C-43A7-A833-66F068AED2C0}" dt="2020-02-10T16:02:22.594" v="0"/>
          <pc:sldLayoutMkLst>
            <pc:docMk/>
            <pc:sldMasterMk cId="1729599907" sldId="2147483660"/>
            <pc:sldLayoutMk cId="4254434472" sldId="2147483672"/>
          </pc:sldLayoutMkLst>
          <pc:spChg chg="del">
            <ac:chgData name="jae ko" userId="40ea7a319d05da6d" providerId="LiveId" clId="{FBAE4FB2-CA0C-43A7-A833-66F068AED2C0}" dt="2020-02-10T16:02:22.594" v="0"/>
            <ac:spMkLst>
              <pc:docMk/>
              <pc:sldMasterMk cId="1729599907" sldId="2147483660"/>
              <pc:sldLayoutMk cId="4254434472" sldId="2147483672"/>
              <ac:spMk id="20" creationId="{00000000-0000-0000-0000-000000000000}"/>
            </ac:spMkLst>
          </pc:spChg>
          <pc:spChg chg="del">
            <ac:chgData name="jae ko" userId="40ea7a319d05da6d" providerId="LiveId" clId="{FBAE4FB2-CA0C-43A7-A833-66F068AED2C0}" dt="2020-02-10T16:02:22.594" v="0"/>
            <ac:spMkLst>
              <pc:docMk/>
              <pc:sldMasterMk cId="1729599907" sldId="2147483660"/>
              <pc:sldLayoutMk cId="4254434472" sldId="2147483672"/>
              <ac:spMk id="21" creationId="{00000000-0000-0000-0000-000000000000}"/>
            </ac:spMkLst>
          </pc:spChg>
          <pc:spChg chg="del">
            <ac:chgData name="jae ko" userId="40ea7a319d05da6d" providerId="LiveId" clId="{FBAE4FB2-CA0C-43A7-A833-66F068AED2C0}" dt="2020-02-10T16:02:22.594" v="0"/>
            <ac:spMkLst>
              <pc:docMk/>
              <pc:sldMasterMk cId="1729599907" sldId="2147483660"/>
              <pc:sldLayoutMk cId="4254434472" sldId="2147483672"/>
              <ac:spMk id="22" creationId="{00000000-0000-0000-0000-000000000000}"/>
            </ac:spMkLst>
          </pc:spChg>
        </pc:sldLayoutChg>
        <pc:sldLayoutChg chg="delSp">
          <pc:chgData name="jae ko" userId="40ea7a319d05da6d" providerId="LiveId" clId="{FBAE4FB2-CA0C-43A7-A833-66F068AED2C0}" dt="2020-02-10T16:02:22.594" v="0"/>
          <pc:sldLayoutMkLst>
            <pc:docMk/>
            <pc:sldMasterMk cId="1729599907" sldId="2147483660"/>
            <pc:sldLayoutMk cId="315343313" sldId="2147483673"/>
          </pc:sldLayoutMkLst>
          <pc:spChg chg="del">
            <ac:chgData name="jae ko" userId="40ea7a319d05da6d" providerId="LiveId" clId="{FBAE4FB2-CA0C-43A7-A833-66F068AED2C0}" dt="2020-02-10T16:02:22.594" v="0"/>
            <ac:spMkLst>
              <pc:docMk/>
              <pc:sldMasterMk cId="1729599907" sldId="2147483660"/>
              <pc:sldLayoutMk cId="315343313" sldId="2147483673"/>
              <ac:spMk id="37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Titles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Manchester United</c:v>
                </c:pt>
                <c:pt idx="1">
                  <c:v>Chelsea</c:v>
                </c:pt>
                <c:pt idx="2">
                  <c:v>Manchester City</c:v>
                </c:pt>
                <c:pt idx="3">
                  <c:v>Arsenal</c:v>
                </c:pt>
                <c:pt idx="4">
                  <c:v>Tottenham</c:v>
                </c:pt>
                <c:pt idx="5">
                  <c:v>Liverpool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D-4C36-95D6-657DF1190A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Expenditure (in billions usd)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Manchester United</c:v>
                </c:pt>
                <c:pt idx="1">
                  <c:v>Chelsea</c:v>
                </c:pt>
                <c:pt idx="2">
                  <c:v>Manchester City</c:v>
                </c:pt>
                <c:pt idx="3">
                  <c:v>Arsenal</c:v>
                </c:pt>
                <c:pt idx="4">
                  <c:v>Tottenham</c:v>
                </c:pt>
                <c:pt idx="5">
                  <c:v>Liverpool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2.0699999999999998</c:v>
                </c:pt>
                <c:pt idx="1">
                  <c:v>2.38</c:v>
                </c:pt>
                <c:pt idx="2">
                  <c:v>2.2999999999999998</c:v>
                </c:pt>
                <c:pt idx="3">
                  <c:v>1.35</c:v>
                </c:pt>
                <c:pt idx="4">
                  <c:v>1.44</c:v>
                </c:pt>
                <c:pt idx="5">
                  <c:v>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AD-4C36-95D6-657DF1190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488992"/>
        <c:axId val="402481120"/>
      </c:barChart>
      <c:catAx>
        <c:axId val="4024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81120"/>
        <c:crosses val="autoZero"/>
        <c:auto val="1"/>
        <c:lblAlgn val="ctr"/>
        <c:lblOffset val="100"/>
        <c:noMultiLvlLbl val="0"/>
      </c:catAx>
      <c:valAx>
        <c:axId val="40248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48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bf494674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bf494674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8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bf494674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bf494674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bf49467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bf49467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55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bf494674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bf494674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bf494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bf494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bf49467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bf49467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cda4c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cda4cc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E405-94DC-408E-A6B8-FA888F80C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DBD0A-3EC6-4FD1-B585-4FD73CAFB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5759-6E61-4E2F-A912-3765F6E6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D454-C6CF-4175-A2D6-B5836A76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BE3D-8CDA-40FF-A034-7065F317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91184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127C-210D-4699-8A36-0479BF3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30964-55D2-4AAD-8D58-AB9B10AA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D518-CA9E-46EC-A546-26B2405D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DB66-DFF6-43F1-A54D-500836F8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C76B-B3FD-49B2-B9E5-E32E7176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7418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2D165-A2B7-439C-947A-FE2DDF275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9ABB-77D0-4FD0-BBF7-4E2ED3BBD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1993D-45F3-4AE1-9F25-A10B07AC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FCA5-C0AC-4D5E-8603-F070D882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3B67-75EC-4086-8492-AB3A56B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58688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4434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4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774A-54A3-457A-AB53-B343FB49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26FD-E06B-4F67-8AFF-FC64134C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2E99-1862-410F-83FE-2EFBDFD8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9F81-116E-45AA-8E80-B941544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5E0C-3C85-4715-8DCD-F48C2030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1086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C849-BB52-42F8-937F-0B14B640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DAB8-99B6-48B0-84BA-E40A6D0D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2E61-80C3-4791-B959-9729EF08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843-086E-44F5-9786-AF5E5EBA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FA3E-FBC6-4E6B-8EB5-2AC126D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86780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9C8F-5202-4C6A-A64E-8957A6AB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DEB5-3B0A-4E63-9F8D-8B9ADF07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5991-414D-4C9C-87B4-367763301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8958C-2689-4571-89E7-455C3745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67FE7-CBFD-481F-AA42-5524B389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2E4D-72C3-4852-82DD-09CB83D7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8066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E94-AD33-43CE-B370-427C11B0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DFDC3-ABE6-4553-9FD0-FEBC9EF6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6E0B-1492-46FE-B7CC-719570F0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38DAA-4A81-43A2-9DF1-B5BADA240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149FA-3A7C-41C9-9C64-689A46681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0039-A7D9-4A62-9787-2CB02047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46453-073F-4D22-8F35-BB770B0C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FB7EE-76A8-4530-BB14-7877249C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3358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391-20EB-40F2-96EC-5002F221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74517-EC46-4D20-949F-398756CF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7A97C-5D67-4C97-945F-F12B7D8D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BF920-E8BA-4A45-9488-4BD8385F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9604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E7DB8-4776-4F11-8697-99CFBC01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2375C-579F-469D-B83B-09F76AA3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F5E8-BF4F-461B-BB71-6A0718DF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36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38EF-D34E-42A3-8B9A-BA7135A4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7896-97E2-4B5A-9D15-F998ED5A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1AB7-BA09-4CE9-9051-7AE28940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62D0-133F-4138-9B55-3DD43C02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B5F8-CA05-486E-A870-24D983D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43EC-0E3F-485D-BD92-F1205A2A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25968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FEF9-23A5-4484-8528-5CB0E750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DD6F-C459-4E98-A1B2-261C696EA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6F69B-82CA-45AD-B625-829FEF04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844F5-8F72-49AC-9EB3-FFEEE918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A3F9-91AB-4FCA-AC8F-B575716F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78F9-0E68-4B98-8162-1C59395D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361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A4278-9526-4823-BA0F-3FC10FCF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B05CE-AF44-4453-8E0B-5067FA8E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1B57-3DD2-4CDF-8BF8-23B973A54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621B-E043-4847-800D-79311F6BBFD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74C6-7C66-4378-8358-099BC0034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CBE6-78CC-4C50-9214-6411B61F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95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ound-robin_tournament" TargetMode="External"/><Relationship Id="rId5" Type="http://schemas.openxmlformats.org/officeDocument/2006/relationships/hyperlink" Target="https://en.wikipedia.org/wiki/Football_League" TargetMode="External"/><Relationship Id="rId4" Type="http://schemas.openxmlformats.org/officeDocument/2006/relationships/hyperlink" Target="https://en.wikipedia.org/wiki/Football_League_First_Divis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241299"/>
            <a:ext cx="5293730" cy="1473199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93192" y="368445"/>
            <a:ext cx="4945641" cy="1218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Aft>
                <a:spcPts val="0"/>
              </a:spcAft>
            </a:pPr>
            <a:r>
              <a:rPr lang="en-US" sz="4100" b="1">
                <a:solidFill>
                  <a:srgbClr val="FFFFFF"/>
                </a:solidFill>
              </a:rPr>
              <a:t>English Premier League</a:t>
            </a: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/>
          <a:srcRect l="5177" r="3" b="3"/>
          <a:stretch/>
        </p:blipFill>
        <p:spPr>
          <a:xfrm>
            <a:off x="245660" y="1841177"/>
            <a:ext cx="5293729" cy="3060190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731" y="241299"/>
            <a:ext cx="3234970" cy="4660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377295" y="241299"/>
            <a:ext cx="3521045" cy="49853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algn="l" defTabSz="9144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The competition was founded as the FA Premier League on 20 February 1992 following the decision of clubs in the</a:t>
            </a:r>
            <a:r>
              <a:rPr lang="en-US" sz="1200" dirty="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Football League First Division</a:t>
            </a:r>
            <a:r>
              <a:rPr lang="en-US" sz="1200" dirty="0">
                <a:solidFill>
                  <a:srgbClr val="FFFFFF"/>
                </a:solidFill>
              </a:rPr>
              <a:t> to break away from the</a:t>
            </a:r>
            <a:r>
              <a:rPr lang="en-US" sz="1200" dirty="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Football League</a:t>
            </a:r>
            <a:r>
              <a:rPr lang="en-US" sz="1200" dirty="0">
                <a:solidFill>
                  <a:srgbClr val="FFFFFF"/>
                </a:solidFill>
              </a:rPr>
              <a:t>, founded in 1888</a:t>
            </a:r>
          </a:p>
          <a:p>
            <a:pPr marL="457200" lvl="0" indent="-228600" algn="l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228600" algn="l" defTabSz="914400"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The Premier League is the most-watched sports league in the world, broadcast in 212 territories to 643 million homes and a potential TV audience of 4.7 billion people.</a:t>
            </a:r>
          </a:p>
          <a:p>
            <a:pPr lvl="0" indent="-228600" algn="l" defTabSz="9144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228600" algn="l" defTabSz="914400"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There are 20 clubs in the Premier League. During the course of a season (from August to May) each club plays the others twice (a double</a:t>
            </a:r>
            <a:r>
              <a:rPr lang="en-US" sz="1200" dirty="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round-robin system</a:t>
            </a:r>
            <a:r>
              <a:rPr lang="en-US" sz="1200" dirty="0">
                <a:solidFill>
                  <a:srgbClr val="FFFFFF"/>
                </a:solidFill>
              </a:rPr>
              <a:t>), once at their home stadium and once at that of their opponents', for 38 games</a:t>
            </a:r>
          </a:p>
          <a:p>
            <a:pPr marL="22860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marL="228600" lvl="0" indent="-228600" algn="l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826" y="668655"/>
            <a:ext cx="8242174" cy="3803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BCC95-ABDD-49CB-92D7-70463E9B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205" y="668655"/>
            <a:ext cx="7217553" cy="1079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600" dirty="0"/>
              <a:t>Additional Work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5C720-4FC8-4DA2-8709-E6D5C9158B83}"/>
              </a:ext>
            </a:extLst>
          </p:cNvPr>
          <p:cNvSpPr txBox="1"/>
          <p:nvPr/>
        </p:nvSpPr>
        <p:spPr>
          <a:xfrm>
            <a:off x="1046205" y="1927654"/>
            <a:ext cx="77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types of playing formation correlate with wins and losses?</a:t>
            </a:r>
          </a:p>
        </p:txBody>
      </p:sp>
    </p:spTree>
    <p:extLst>
      <p:ext uri="{BB962C8B-B14F-4D97-AF65-F5344CB8AC3E}">
        <p14:creationId xmlns:p14="http://schemas.microsoft.com/office/powerpoint/2010/main" val="214015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9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Website: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05677" y="3127875"/>
            <a:ext cx="2743200" cy="114419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https://www.premierleague.com</a:t>
            </a:r>
          </a:p>
        </p:txBody>
      </p:sp>
      <p:cxnSp>
        <p:nvCxnSpPr>
          <p:cNvPr id="90" name="Straight Connector 9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94;p17">
            <a:extLst>
              <a:ext uri="{FF2B5EF4-FFF2-40B4-BE49-F238E27FC236}">
                <a16:creationId xmlns:a16="http://schemas.microsoft.com/office/drawing/2014/main" id="{A6165A82-04F4-431E-B8D9-A57AA3833D1A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88871" y="173219"/>
            <a:ext cx="5402197" cy="4665481"/>
          </a:xfrm>
          <a:prstGeom prst="rect">
            <a:avLst/>
          </a:prstGeo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E57AF3E-85B5-4681-A3C0-48ECA38ED5E5}"/>
              </a:ext>
            </a:extLst>
          </p:cNvPr>
          <p:cNvSpPr/>
          <p:nvPr/>
        </p:nvSpPr>
        <p:spPr>
          <a:xfrm>
            <a:off x="4197179" y="115329"/>
            <a:ext cx="4361935" cy="313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6A00C0-07C9-41B8-94F7-4015C6BE12AB}"/>
              </a:ext>
            </a:extLst>
          </p:cNvPr>
          <p:cNvSpPr/>
          <p:nvPr/>
        </p:nvSpPr>
        <p:spPr>
          <a:xfrm>
            <a:off x="4197179" y="1734430"/>
            <a:ext cx="2071816" cy="1647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9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Website: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77114" y="3127875"/>
            <a:ext cx="3377513" cy="114419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https://www.transfermarkt.us/premier-league</a:t>
            </a:r>
          </a:p>
        </p:txBody>
      </p:sp>
      <p:cxnSp>
        <p:nvCxnSpPr>
          <p:cNvPr id="90" name="Straight Connector 9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oogle Shape;87;p16" descr="A screenshot of a computer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65366" y="627096"/>
            <a:ext cx="4915159" cy="3895262"/>
          </a:xfrm>
          <a:prstGeom prst="rect">
            <a:avLst/>
          </a:prstGeom>
          <a:noFill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EF5915A-564C-482B-AAAE-C26DA8E7BAC6}"/>
              </a:ext>
            </a:extLst>
          </p:cNvPr>
          <p:cNvSpPr/>
          <p:nvPr/>
        </p:nvSpPr>
        <p:spPr>
          <a:xfrm>
            <a:off x="3659420" y="77230"/>
            <a:ext cx="507450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5F22C2-CC82-49EA-B9BF-D34F6BF5E963}"/>
              </a:ext>
            </a:extLst>
          </p:cNvPr>
          <p:cNvSpPr/>
          <p:nvPr/>
        </p:nvSpPr>
        <p:spPr>
          <a:xfrm>
            <a:off x="3754908" y="1112108"/>
            <a:ext cx="3547936" cy="362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accent1"/>
                </a:solidFill>
              </a:rPr>
              <a:t>Questions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5" name="Straight Connector 7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732023" y="722907"/>
            <a:ext cx="4783327" cy="36976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571500" lvl="0" indent="-228600" defTabSz="914400">
              <a:spcAft>
                <a:spcPts val="600"/>
              </a:spcAft>
              <a:buClr>
                <a:srgbClr val="02020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Any Correlation between money spent and winning or losing?</a:t>
            </a:r>
          </a:p>
          <a:p>
            <a:pPr marL="571500" lvl="0" indent="-228600" defTabSz="914400">
              <a:spcAft>
                <a:spcPts val="600"/>
              </a:spcAft>
              <a:buClr>
                <a:srgbClr val="02020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Can teams’ wins and losses be successfully predicted?</a:t>
            </a:r>
          </a:p>
          <a:p>
            <a:pPr marL="571500" lvl="0" indent="-228600" defTabSz="914400">
              <a:spcAft>
                <a:spcPts val="600"/>
              </a:spcAft>
              <a:buClr>
                <a:srgbClr val="02020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What are the key stats makes successful teams win?</a:t>
            </a:r>
          </a:p>
          <a:p>
            <a:pPr marL="228600" lvl="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9085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90903" y="703079"/>
            <a:ext cx="2743200" cy="216568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Championship Titles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14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Manchester United = 13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Chelsea = 5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Manchester City = 4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Arsenal = 3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Blackburn Rovers = 1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Leicester = 1</a:t>
            </a:r>
          </a:p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endParaRPr lang="en-US" sz="1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79;p15"/>
          <p:cNvSpPr txBox="1"/>
          <p:nvPr/>
        </p:nvSpPr>
        <p:spPr>
          <a:xfrm>
            <a:off x="5073500" y="506375"/>
            <a:ext cx="56091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6914A5-A89A-4BEA-82A8-9518379E6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820237"/>
              </p:ext>
            </p:extLst>
          </p:nvPr>
        </p:nvGraphicFramePr>
        <p:xfrm>
          <a:off x="3758266" y="240882"/>
          <a:ext cx="5280872" cy="459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922316-2D9D-4E0F-A054-75770A47F85A}"/>
              </a:ext>
            </a:extLst>
          </p:cNvPr>
          <p:cNvSpPr txBox="1"/>
          <p:nvPr/>
        </p:nvSpPr>
        <p:spPr>
          <a:xfrm>
            <a:off x="790903" y="3293651"/>
            <a:ext cx="283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Chelsea = $2.38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Man City = $2.30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Man United = $2.07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Liverpool = $1.78</a:t>
            </a:r>
          </a:p>
          <a:p>
            <a:r>
              <a:rPr lang="en-US" sz="1400" dirty="0">
                <a:solidFill>
                  <a:schemeClr val="bg1"/>
                </a:solidFill>
              </a:rPr>
              <a:t>Tottenham =$1.44</a:t>
            </a:r>
          </a:p>
          <a:p>
            <a:r>
              <a:rPr lang="en-US" sz="1400" dirty="0">
                <a:solidFill>
                  <a:schemeClr val="bg1"/>
                </a:solidFill>
              </a:rPr>
              <a:t>Arsenal $ =  $1.35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276F2-F375-49E3-9BF2-77896E051A38}"/>
              </a:ext>
            </a:extLst>
          </p:cNvPr>
          <p:cNvSpPr txBox="1"/>
          <p:nvPr/>
        </p:nvSpPr>
        <p:spPr>
          <a:xfrm>
            <a:off x="557357" y="295509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Expenditure in Billions USD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2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586734"/>
            <a:ext cx="8661654" cy="1316736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30936" y="3758184"/>
            <a:ext cx="2167128" cy="10081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Correlation:  </a:t>
            </a: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69965" y="240030"/>
            <a:ext cx="2850867" cy="2980452"/>
          </a:xfrm>
          <a:prstGeom prst="rect">
            <a:avLst/>
          </a:prstGeom>
          <a:noFill/>
        </p:spPr>
      </p:pic>
      <p:pic>
        <p:nvPicPr>
          <p:cNvPr id="115" name="Google Shape;11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1217" y="264411"/>
            <a:ext cx="2850867" cy="2980452"/>
          </a:xfrm>
          <a:prstGeom prst="rect">
            <a:avLst/>
          </a:prstGeom>
          <a:noFill/>
        </p:spPr>
      </p:pic>
      <p:cxnSp>
        <p:nvCxnSpPr>
          <p:cNvPr id="119" name="Straight Connector 12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044952" y="3929634"/>
            <a:ext cx="0" cy="6858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84982" y="3758184"/>
            <a:ext cx="5232654" cy="10081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Expenditure vs Wins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Expenditure vs Losses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33586"/>
            <a:ext cx="3249230" cy="4634664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57212" y="557213"/>
            <a:ext cx="2607469" cy="37218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1600" dirty="0"/>
              <a:t>Can teams season be successfully predicted?</a:t>
            </a:r>
            <a:br>
              <a:rPr lang="en-US" sz="3600" dirty="0"/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64EF06B-FE61-4547-B7B0-B7AC348C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81" y="275250"/>
            <a:ext cx="5616919" cy="40038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555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</a:rPr>
              <a:t>Keys to Success</a:t>
            </a: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4095" y="374247"/>
            <a:ext cx="6509905" cy="3860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5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8655"/>
            <a:ext cx="541782" cy="3803332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1826" y="668655"/>
            <a:ext cx="8242174" cy="3803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9C817-27F5-4A22-938B-C2BFA8F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10" y="1471630"/>
            <a:ext cx="3720375" cy="13951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CA98F-C6D2-4550-A3D2-27A8F58DB9A4}"/>
              </a:ext>
            </a:extLst>
          </p:cNvPr>
          <p:cNvSpPr txBox="1"/>
          <p:nvPr/>
        </p:nvSpPr>
        <p:spPr>
          <a:xfrm>
            <a:off x="1066800" y="1705232"/>
            <a:ext cx="766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Spending money on high quality players will result in stats in goals, shots, clean sheets, tackles, and interceptions which has a high correlation with wins.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1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290</Words>
  <Application>Microsoft Office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Calibri Light</vt:lpstr>
      <vt:lpstr>Arial</vt:lpstr>
      <vt:lpstr>Office Theme</vt:lpstr>
      <vt:lpstr>English Premier League</vt:lpstr>
      <vt:lpstr>Website:</vt:lpstr>
      <vt:lpstr>Website:</vt:lpstr>
      <vt:lpstr>Questions</vt:lpstr>
      <vt:lpstr>Championship Titles  Manchester United = 13 Chelsea = 5 Manchester City = 4 Arsenal = 3 Blackburn Rovers = 1 Leicester = 1 </vt:lpstr>
      <vt:lpstr>Correlation:  </vt:lpstr>
      <vt:lpstr>Can teams season be successfully predicted? </vt:lpstr>
      <vt:lpstr>Keys to Success</vt:lpstr>
      <vt:lpstr>Conclusion:  </vt:lpstr>
      <vt:lpstr>Additional Work: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Premier League</dc:title>
  <dc:creator>jae ko</dc:creator>
  <cp:lastModifiedBy>jae ko</cp:lastModifiedBy>
  <cp:revision>1</cp:revision>
  <dcterms:created xsi:type="dcterms:W3CDTF">2020-02-10T17:49:17Z</dcterms:created>
  <dcterms:modified xsi:type="dcterms:W3CDTF">2020-02-10T18:48:44Z</dcterms:modified>
</cp:coreProperties>
</file>