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2024-02-13 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2024-02-13 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8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2024-02-13 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74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2024-02-13 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0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2024-02-13 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6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2024-02-13 Tue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3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2024-02-13 Tue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9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2024-02-13 Tue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2024-02-13 Tue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2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2024-02-13 Tue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6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2024-02-13 Tue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4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8208E-8102-46A5-B30B-E4A25C342D31}" type="datetimeFigureOut">
              <a:rPr lang="ko-KR" altLang="en-US" smtClean="0"/>
              <a:t>2024-02-13 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3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506B7D77-DA43-7F7A-A1CE-02F5B014D089}"/>
              </a:ext>
            </a:extLst>
          </p:cNvPr>
          <p:cNvSpPr/>
          <p:nvPr/>
        </p:nvSpPr>
        <p:spPr>
          <a:xfrm rot="16200000" flipV="1">
            <a:off x="1160968" y="2684034"/>
            <a:ext cx="3012998" cy="5334933"/>
          </a:xfrm>
          <a:prstGeom prst="triangle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60A752-F5B8-2A41-EC4F-C553CD8A4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00" y="1688784"/>
            <a:ext cx="7844336" cy="30129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5885D4-1BF8-9F8F-0AE5-2B6EF4725293}"/>
              </a:ext>
            </a:extLst>
          </p:cNvPr>
          <p:cNvSpPr txBox="1"/>
          <p:nvPr/>
        </p:nvSpPr>
        <p:spPr>
          <a:xfrm>
            <a:off x="791300" y="5283231"/>
            <a:ext cx="29619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Table</a:t>
            </a:r>
            <a:r>
              <a:rPr lang="ko-KR" altLang="en-US" sz="1350" dirty="0"/>
              <a:t> 태그를 이용해서 시간표 만들기</a:t>
            </a:r>
            <a:endParaRPr lang="en-US" altLang="ko-KR" sz="135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5098C3-B987-471D-936B-3DCC7B7B72BC}"/>
              </a:ext>
            </a:extLst>
          </p:cNvPr>
          <p:cNvGrpSpPr/>
          <p:nvPr/>
        </p:nvGrpSpPr>
        <p:grpSpPr>
          <a:xfrm>
            <a:off x="7535484" y="0"/>
            <a:ext cx="1608516" cy="1221600"/>
            <a:chOff x="7515046" y="206706"/>
            <a:chExt cx="2283512" cy="1642331"/>
          </a:xfrm>
        </p:grpSpPr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E34979C2-6998-108D-D4B7-531BA6CF75D2}"/>
                </a:ext>
              </a:extLst>
            </p:cNvPr>
            <p:cNvSpPr/>
            <p:nvPr/>
          </p:nvSpPr>
          <p:spPr>
            <a:xfrm>
              <a:off x="7515046" y="206706"/>
              <a:ext cx="1508981" cy="1085278"/>
            </a:xfrm>
            <a:prstGeom prst="rtTriangle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79">
                <a:defRPr/>
              </a:pPr>
              <a:endParaRPr lang="ko-KR" altLang="en-US" sz="1350" kern="0" dirty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02019CAC-7438-FBEE-3528-A4A62F701E0E}"/>
                </a:ext>
              </a:extLst>
            </p:cNvPr>
            <p:cNvSpPr/>
            <p:nvPr/>
          </p:nvSpPr>
          <p:spPr>
            <a:xfrm>
              <a:off x="9024027" y="1291984"/>
              <a:ext cx="774531" cy="557053"/>
            </a:xfrm>
            <a:prstGeom prst="rtTriangle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79">
                <a:defRPr/>
              </a:pPr>
              <a:endParaRPr lang="ko-KR" altLang="en-US" sz="1350" kern="0" dirty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7C7B1EF7-E32C-17E1-3AB9-F16E5BB08B0E}"/>
                </a:ext>
              </a:extLst>
            </p:cNvPr>
            <p:cNvSpPr/>
            <p:nvPr/>
          </p:nvSpPr>
          <p:spPr>
            <a:xfrm>
              <a:off x="9007012" y="734932"/>
              <a:ext cx="774531" cy="557053"/>
            </a:xfrm>
            <a:prstGeom prst="rtTriangle">
              <a:avLst/>
            </a:prstGeom>
            <a:solidFill>
              <a:srgbClr val="0070C0">
                <a:alpha val="38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79">
                <a:defRPr/>
              </a:pPr>
              <a:endParaRPr lang="ko-KR" altLang="en-US" sz="1350" kern="0" dirty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AF53D9F-F684-9435-0A76-80EFBA11741F}"/>
              </a:ext>
            </a:extLst>
          </p:cNvPr>
          <p:cNvSpPr txBox="1"/>
          <p:nvPr/>
        </p:nvSpPr>
        <p:spPr>
          <a:xfrm>
            <a:off x="791300" y="322505"/>
            <a:ext cx="411205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</a:t>
            </a:r>
            <a:r>
              <a:rPr lang="en-US" altLang="ko-KR" sz="4500" dirty="0"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OMEWORK</a:t>
            </a:r>
            <a:endParaRPr lang="ko-KR" altLang="en-US" sz="4500" dirty="0">
              <a:solidFill>
                <a:srgbClr val="00206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942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</TotalTime>
  <Words>6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KoPub돋움체 Bold</vt:lpstr>
      <vt:lpstr>KoPub돋움체 Medium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CEO</dc:creator>
  <cp:lastModifiedBy>FullName</cp:lastModifiedBy>
  <cp:revision>13</cp:revision>
  <dcterms:created xsi:type="dcterms:W3CDTF">2024-01-26T00:56:21Z</dcterms:created>
  <dcterms:modified xsi:type="dcterms:W3CDTF">2024-02-13T10:32:52Z</dcterms:modified>
</cp:coreProperties>
</file>