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94614" autoAdjust="0"/>
  </p:normalViewPr>
  <p:slideViewPr>
    <p:cSldViewPr snapToGrid="0">
      <p:cViewPr varScale="1">
        <p:scale>
          <a:sx n="93" d="100"/>
          <a:sy n="93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02626-CB0B-43C3-AFF2-8A87A50F75EE}" type="datetimeFigureOut">
              <a:rPr lang="ko-KR" altLang="en-US" smtClean="0"/>
              <a:t>2024-02-20 Tue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2F18-6F55-40D0-8472-53B33B2A8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5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 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 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 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 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 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 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 Tue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 Tue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 Tue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 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2024-02-20 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208E-8102-46A5-B30B-E4A25C342D31}" type="datetimeFigureOut">
              <a:rPr lang="ko-KR" altLang="en-US" smtClean="0"/>
              <a:t>2024-02-20 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AC8C8CB5-F293-020D-8DF1-8551129AD713}"/>
              </a:ext>
            </a:extLst>
          </p:cNvPr>
          <p:cNvSpPr/>
          <p:nvPr/>
        </p:nvSpPr>
        <p:spPr>
          <a:xfrm rot="16200000" flipV="1">
            <a:off x="1160968" y="2684034"/>
            <a:ext cx="3012998" cy="5334933"/>
          </a:xfrm>
          <a:prstGeom prst="triangle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9A327-6452-4580-976C-0CC9E813D81D}"/>
              </a:ext>
            </a:extLst>
          </p:cNvPr>
          <p:cNvSpPr txBox="1"/>
          <p:nvPr/>
        </p:nvSpPr>
        <p:spPr>
          <a:xfrm>
            <a:off x="649799" y="1947476"/>
            <a:ext cx="12586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1. </a:t>
            </a:r>
            <a:r>
              <a:rPr lang="ko-KR" altLang="en-US" sz="1350" dirty="0"/>
              <a:t>화살표 의미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A74253-5F20-468D-A5F2-9F57737D12AD}"/>
              </a:ext>
            </a:extLst>
          </p:cNvPr>
          <p:cNvGrpSpPr/>
          <p:nvPr/>
        </p:nvGrpSpPr>
        <p:grpSpPr>
          <a:xfrm>
            <a:off x="689362" y="2343885"/>
            <a:ext cx="2410499" cy="1313773"/>
            <a:chOff x="771524" y="1952437"/>
            <a:chExt cx="3213998" cy="1751697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20CAA98E-CAC8-468E-970F-420B9EE94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24" y="2164893"/>
              <a:ext cx="1671345" cy="9524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961C6B1F-802F-4771-A832-36A50C0A3A0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" y="2701009"/>
              <a:ext cx="1671345" cy="0"/>
            </a:xfrm>
            <a:prstGeom prst="straightConnector1">
              <a:avLst/>
            </a:prstGeom>
            <a:ln w="6350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248864D-37CB-46D8-BA8A-35664EA8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24" y="3227602"/>
              <a:ext cx="1671345" cy="1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868C12-EEF2-443E-9F13-0B5E5D1D6920}"/>
                </a:ext>
              </a:extLst>
            </p:cNvPr>
            <p:cNvSpPr txBox="1"/>
            <p:nvPr/>
          </p:nvSpPr>
          <p:spPr>
            <a:xfrm>
              <a:off x="2546666" y="1952437"/>
              <a:ext cx="82544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 err="1"/>
                <a:t>magin</a:t>
              </a:r>
              <a:endParaRPr lang="ko-KR" altLang="en-US" sz="135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6D4C98-603C-43EB-A9ED-444B464B3CB2}"/>
                </a:ext>
              </a:extLst>
            </p:cNvPr>
            <p:cNvSpPr txBox="1"/>
            <p:nvPr/>
          </p:nvSpPr>
          <p:spPr>
            <a:xfrm>
              <a:off x="2546666" y="2490510"/>
              <a:ext cx="100711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/>
                <a:t>padding</a:t>
              </a:r>
              <a:endParaRPr lang="ko-KR" altLang="en-US" sz="13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68E819-F3F6-4DD6-9B98-CB7BD3A8D492}"/>
                </a:ext>
              </a:extLst>
            </p:cNvPr>
            <p:cNvSpPr txBox="1"/>
            <p:nvPr/>
          </p:nvSpPr>
          <p:spPr>
            <a:xfrm>
              <a:off x="2546666" y="3027026"/>
              <a:ext cx="143885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 err="1"/>
                <a:t>width,height</a:t>
              </a:r>
              <a:endParaRPr lang="en-US" altLang="ko-KR" sz="1350" dirty="0"/>
            </a:p>
            <a:p>
              <a:endParaRPr lang="ko-KR" altLang="en-US" sz="135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1261E82-0B55-4F26-AF8A-3D0B7030C7C8}"/>
              </a:ext>
            </a:extLst>
          </p:cNvPr>
          <p:cNvSpPr txBox="1"/>
          <p:nvPr/>
        </p:nvSpPr>
        <p:spPr>
          <a:xfrm>
            <a:off x="649800" y="3524762"/>
            <a:ext cx="55563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2. </a:t>
            </a:r>
            <a:r>
              <a:rPr lang="ko-KR" altLang="en-US" sz="1350" dirty="0"/>
              <a:t>색깔은 비슷한 색으로 구현할 것</a:t>
            </a:r>
            <a:endParaRPr lang="en-US" altLang="ko-KR" sz="1350" dirty="0"/>
          </a:p>
          <a:p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r>
              <a:rPr lang="en-US" altLang="ko-KR" sz="900" dirty="0"/>
              <a:t> </a:t>
            </a:r>
            <a:r>
              <a:rPr lang="ko-KR" altLang="en-US" sz="900" dirty="0"/>
              <a:t>파워포인트 기능 중 마우스 오른쪽 </a:t>
            </a:r>
            <a:r>
              <a:rPr lang="en-US" altLang="ko-KR" sz="900" dirty="0"/>
              <a:t>-&gt; </a:t>
            </a:r>
            <a:r>
              <a:rPr lang="ko-KR" altLang="en-US" sz="900" dirty="0"/>
              <a:t>도형서식 </a:t>
            </a:r>
            <a:r>
              <a:rPr lang="en-US" altLang="ko-KR" sz="900" dirty="0"/>
              <a:t>-&gt; </a:t>
            </a:r>
            <a:r>
              <a:rPr lang="ko-KR" altLang="en-US" sz="900" dirty="0"/>
              <a:t>색 </a:t>
            </a:r>
            <a:r>
              <a:rPr lang="en-US" altLang="ko-KR" sz="900" dirty="0"/>
              <a:t>-&gt; </a:t>
            </a:r>
            <a:r>
              <a:rPr lang="ko-KR" altLang="en-US" sz="900" dirty="0"/>
              <a:t>다른 색깔 </a:t>
            </a:r>
            <a:r>
              <a:rPr lang="en-US" altLang="ko-KR" sz="900" dirty="0"/>
              <a:t>-&gt; </a:t>
            </a:r>
            <a:r>
              <a:rPr lang="ko-KR" altLang="en-US" sz="900" dirty="0"/>
              <a:t>사용자 지정으로 색깔 표 구할 수 있음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8B320-001E-4733-9D43-A90F051E034F}"/>
              </a:ext>
            </a:extLst>
          </p:cNvPr>
          <p:cNvSpPr txBox="1"/>
          <p:nvPr/>
        </p:nvSpPr>
        <p:spPr>
          <a:xfrm>
            <a:off x="649800" y="4299220"/>
            <a:ext cx="34243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3. </a:t>
            </a:r>
            <a:r>
              <a:rPr lang="ko-KR" altLang="en-US" sz="1350" dirty="0"/>
              <a:t>문제 </a:t>
            </a:r>
            <a:r>
              <a:rPr lang="en-US" altLang="ko-KR" sz="1350" dirty="0"/>
              <a:t>1</a:t>
            </a:r>
            <a:r>
              <a:rPr lang="ko-KR" altLang="en-US" sz="1350" dirty="0"/>
              <a:t>개당 </a:t>
            </a:r>
            <a:r>
              <a:rPr lang="en-US" altLang="ko-KR" sz="1350" dirty="0"/>
              <a:t>HTML</a:t>
            </a:r>
            <a:r>
              <a:rPr lang="ko-KR" altLang="en-US" sz="1350" dirty="0"/>
              <a:t>파일 </a:t>
            </a:r>
            <a:r>
              <a:rPr lang="en-US" altLang="ko-KR" sz="1350" dirty="0"/>
              <a:t>1</a:t>
            </a:r>
            <a:r>
              <a:rPr lang="ko-KR" altLang="en-US" sz="1350" dirty="0"/>
              <a:t>개 생성해서 풀 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58D4F-EAE1-4008-A7AD-451F60250C41}"/>
              </a:ext>
            </a:extLst>
          </p:cNvPr>
          <p:cNvSpPr txBox="1"/>
          <p:nvPr/>
        </p:nvSpPr>
        <p:spPr>
          <a:xfrm>
            <a:off x="649800" y="4955992"/>
            <a:ext cx="6567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4. </a:t>
            </a:r>
            <a:r>
              <a:rPr lang="ko-KR" altLang="en-US" sz="1350" dirty="0"/>
              <a:t>파워포인트 화면과 실제 구현화면이 다를 수 있음</a:t>
            </a:r>
            <a:r>
              <a:rPr lang="en-US" altLang="ko-KR" sz="1350" dirty="0"/>
              <a:t>, </a:t>
            </a:r>
            <a:r>
              <a:rPr lang="ko-KR" altLang="en-US" sz="1350" dirty="0"/>
              <a:t>정의한 </a:t>
            </a:r>
            <a:r>
              <a:rPr lang="en-US" altLang="ko-KR" sz="1350" dirty="0"/>
              <a:t>px</a:t>
            </a:r>
            <a:r>
              <a:rPr lang="ko-KR" altLang="en-US" sz="1350" dirty="0"/>
              <a:t>를 구현 하는게 목적임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8D0881-5982-3EBC-4FCB-A53DF1E2ED94}"/>
              </a:ext>
            </a:extLst>
          </p:cNvPr>
          <p:cNvGrpSpPr/>
          <p:nvPr/>
        </p:nvGrpSpPr>
        <p:grpSpPr>
          <a:xfrm>
            <a:off x="7535484" y="0"/>
            <a:ext cx="1608516" cy="1221600"/>
            <a:chOff x="7515046" y="206706"/>
            <a:chExt cx="2283512" cy="1642331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9FB44E06-1F70-6257-C97A-D7F3721A9694}"/>
                </a:ext>
              </a:extLst>
            </p:cNvPr>
            <p:cNvSpPr/>
            <p:nvPr/>
          </p:nvSpPr>
          <p:spPr>
            <a:xfrm>
              <a:off x="7515046" y="206706"/>
              <a:ext cx="1508981" cy="1085278"/>
            </a:xfrm>
            <a:prstGeom prst="rtTriangle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2E3779D3-196A-F9A3-C1CB-1BAFCA9FCAC5}"/>
                </a:ext>
              </a:extLst>
            </p:cNvPr>
            <p:cNvSpPr/>
            <p:nvPr/>
          </p:nvSpPr>
          <p:spPr>
            <a:xfrm>
              <a:off x="9024027" y="1291984"/>
              <a:ext cx="774531" cy="557053"/>
            </a:xfrm>
            <a:prstGeom prst="rtTriangl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B5CE3B61-397C-9F44-C803-ADC14C6FDE01}"/>
                </a:ext>
              </a:extLst>
            </p:cNvPr>
            <p:cNvSpPr/>
            <p:nvPr/>
          </p:nvSpPr>
          <p:spPr>
            <a:xfrm>
              <a:off x="9007012" y="734932"/>
              <a:ext cx="774531" cy="557053"/>
            </a:xfrm>
            <a:prstGeom prst="rtTriangle">
              <a:avLst/>
            </a:prstGeom>
            <a:solidFill>
              <a:srgbClr val="0070C0">
                <a:alpha val="38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9E0147B-E638-9384-F960-120BCB4AEB47}"/>
              </a:ext>
            </a:extLst>
          </p:cNvPr>
          <p:cNvSpPr txBox="1"/>
          <p:nvPr/>
        </p:nvSpPr>
        <p:spPr>
          <a:xfrm>
            <a:off x="545583" y="436770"/>
            <a:ext cx="41120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주의사항</a:t>
            </a:r>
          </a:p>
        </p:txBody>
      </p:sp>
    </p:spTree>
    <p:extLst>
      <p:ext uri="{BB962C8B-B14F-4D97-AF65-F5344CB8AC3E}">
        <p14:creationId xmlns:p14="http://schemas.microsoft.com/office/powerpoint/2010/main" val="339130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6F039-4550-25CB-9CF8-741C3CF8A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EB47180-A0BD-3572-A93E-73321120023E}"/>
              </a:ext>
            </a:extLst>
          </p:cNvPr>
          <p:cNvSpPr/>
          <p:nvPr/>
        </p:nvSpPr>
        <p:spPr>
          <a:xfrm>
            <a:off x="1904533" y="328486"/>
            <a:ext cx="5334934" cy="30272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93ABFE-7EF0-816D-B48E-360629C05978}"/>
              </a:ext>
            </a:extLst>
          </p:cNvPr>
          <p:cNvCxnSpPr>
            <a:cxnSpLocks/>
          </p:cNvCxnSpPr>
          <p:nvPr/>
        </p:nvCxnSpPr>
        <p:spPr>
          <a:xfrm>
            <a:off x="1904533" y="328483"/>
            <a:ext cx="0" cy="302727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E10993F-F6D7-5534-54CB-431642D91A86}"/>
              </a:ext>
            </a:extLst>
          </p:cNvPr>
          <p:cNvCxnSpPr>
            <a:cxnSpLocks/>
          </p:cNvCxnSpPr>
          <p:nvPr/>
        </p:nvCxnSpPr>
        <p:spPr>
          <a:xfrm flipH="1">
            <a:off x="1904533" y="3417480"/>
            <a:ext cx="5334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85A410-0B6C-7EFB-F173-C1D4D62696FB}"/>
              </a:ext>
            </a:extLst>
          </p:cNvPr>
          <p:cNvSpPr txBox="1"/>
          <p:nvPr/>
        </p:nvSpPr>
        <p:spPr>
          <a:xfrm>
            <a:off x="1152211" y="1608658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450px</a:t>
            </a:r>
          </a:p>
          <a:p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AC6DAFD-9E6B-50C6-A1CB-53F5D92A1955}"/>
              </a:ext>
            </a:extLst>
          </p:cNvPr>
          <p:cNvCxnSpPr>
            <a:cxnSpLocks/>
          </p:cNvCxnSpPr>
          <p:nvPr/>
        </p:nvCxnSpPr>
        <p:spPr>
          <a:xfrm>
            <a:off x="0" y="2744363"/>
            <a:ext cx="190453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67DA125-423E-B2A9-FEF1-5E2927887C55}"/>
              </a:ext>
            </a:extLst>
          </p:cNvPr>
          <p:cNvSpPr txBox="1"/>
          <p:nvPr/>
        </p:nvSpPr>
        <p:spPr>
          <a:xfrm>
            <a:off x="645451" y="2400910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20EA709-3099-A713-CBE0-9CE9C0A492E0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3284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E09500-1A34-1D0B-286A-FEA254ED931D}"/>
              </a:ext>
            </a:extLst>
          </p:cNvPr>
          <p:cNvSpPr txBox="1"/>
          <p:nvPr/>
        </p:nvSpPr>
        <p:spPr>
          <a:xfrm>
            <a:off x="4574991" y="-16472"/>
            <a:ext cx="63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20px</a:t>
            </a:r>
          </a:p>
          <a:p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A295662-ACA1-9893-EEAA-F045F435DA1F}"/>
              </a:ext>
            </a:extLst>
          </p:cNvPr>
          <p:cNvSpPr/>
          <p:nvPr/>
        </p:nvSpPr>
        <p:spPr>
          <a:xfrm>
            <a:off x="2273069" y="700669"/>
            <a:ext cx="4597867" cy="2655087"/>
          </a:xfrm>
          <a:prstGeom prst="rect">
            <a:avLst/>
          </a:prstGeom>
          <a:solidFill>
            <a:srgbClr val="ADD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E843667-9A01-F7E7-23B3-D1178CDDDE24}"/>
              </a:ext>
            </a:extLst>
          </p:cNvPr>
          <p:cNvCxnSpPr>
            <a:cxnSpLocks/>
          </p:cNvCxnSpPr>
          <p:nvPr/>
        </p:nvCxnSpPr>
        <p:spPr>
          <a:xfrm>
            <a:off x="7239467" y="2826151"/>
            <a:ext cx="190453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CB26D2-B92A-3C8C-7C90-C5F9310C41B3}"/>
              </a:ext>
            </a:extLst>
          </p:cNvPr>
          <p:cNvSpPr txBox="1"/>
          <p:nvPr/>
        </p:nvSpPr>
        <p:spPr>
          <a:xfrm>
            <a:off x="7884918" y="2456819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36E89D1-824C-C2F3-8C3B-CB581BFB5D0D}"/>
              </a:ext>
            </a:extLst>
          </p:cNvPr>
          <p:cNvCxnSpPr>
            <a:cxnSpLocks/>
          </p:cNvCxnSpPr>
          <p:nvPr/>
        </p:nvCxnSpPr>
        <p:spPr>
          <a:xfrm>
            <a:off x="1904533" y="2032986"/>
            <a:ext cx="36853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A8924D-A958-D937-1DA8-632032AAC39C}"/>
              </a:ext>
            </a:extLst>
          </p:cNvPr>
          <p:cNvCxnSpPr>
            <a:cxnSpLocks/>
          </p:cNvCxnSpPr>
          <p:nvPr/>
        </p:nvCxnSpPr>
        <p:spPr>
          <a:xfrm>
            <a:off x="6870936" y="2032986"/>
            <a:ext cx="36853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95BAC2-BAA7-8D4B-0875-E1099C02BE6F}"/>
              </a:ext>
            </a:extLst>
          </p:cNvPr>
          <p:cNvCxnSpPr>
            <a:cxnSpLocks/>
            <a:stCxn id="106" idx="0"/>
            <a:endCxn id="61" idx="1"/>
          </p:cNvCxnSpPr>
          <p:nvPr/>
        </p:nvCxnSpPr>
        <p:spPr>
          <a:xfrm flipV="1">
            <a:off x="4572003" y="306694"/>
            <a:ext cx="2988" cy="39397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7067CC-9E6B-F1AF-5A50-3EA32B464ED4}"/>
              </a:ext>
            </a:extLst>
          </p:cNvPr>
          <p:cNvSpPr txBox="1"/>
          <p:nvPr/>
        </p:nvSpPr>
        <p:spPr>
          <a:xfrm>
            <a:off x="3579481" y="3063454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500px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128E55-9942-218D-4577-524A5CFBE315}"/>
              </a:ext>
            </a:extLst>
          </p:cNvPr>
          <p:cNvSpPr/>
          <p:nvPr/>
        </p:nvSpPr>
        <p:spPr>
          <a:xfrm>
            <a:off x="1904533" y="3763010"/>
            <a:ext cx="5334934" cy="30272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08B614-D207-1953-EED3-DF58D835A984}"/>
              </a:ext>
            </a:extLst>
          </p:cNvPr>
          <p:cNvCxnSpPr>
            <a:cxnSpLocks/>
          </p:cNvCxnSpPr>
          <p:nvPr/>
        </p:nvCxnSpPr>
        <p:spPr>
          <a:xfrm>
            <a:off x="1890944" y="3749735"/>
            <a:ext cx="0" cy="302727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677548-BBD0-E7E0-714A-CB1C68A391AC}"/>
              </a:ext>
            </a:extLst>
          </p:cNvPr>
          <p:cNvSpPr txBox="1"/>
          <p:nvPr/>
        </p:nvSpPr>
        <p:spPr>
          <a:xfrm>
            <a:off x="1152211" y="5090259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450px</a:t>
            </a:r>
          </a:p>
          <a:p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144F4EB-9E21-AE44-32BF-E1F708AD79EB}"/>
              </a:ext>
            </a:extLst>
          </p:cNvPr>
          <p:cNvCxnSpPr>
            <a:cxnSpLocks/>
          </p:cNvCxnSpPr>
          <p:nvPr/>
        </p:nvCxnSpPr>
        <p:spPr>
          <a:xfrm flipH="1">
            <a:off x="1904533" y="6790283"/>
            <a:ext cx="5334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94B38D-5CE5-577A-79EC-678421211A56}"/>
              </a:ext>
            </a:extLst>
          </p:cNvPr>
          <p:cNvSpPr txBox="1"/>
          <p:nvPr/>
        </p:nvSpPr>
        <p:spPr>
          <a:xfrm>
            <a:off x="4248871" y="6453842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500px</a:t>
            </a:r>
          </a:p>
          <a:p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135F8D-5AA0-C03A-E63B-17417528BE0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572000" y="3355756"/>
            <a:ext cx="0" cy="40725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08DB79-27D2-2862-EFB6-38580225C520}"/>
              </a:ext>
            </a:extLst>
          </p:cNvPr>
          <p:cNvSpPr txBox="1"/>
          <p:nvPr/>
        </p:nvSpPr>
        <p:spPr>
          <a:xfrm>
            <a:off x="4707966" y="3398876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50px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7E5ECA4-22BD-1951-04C8-2CECB7A5AF60}"/>
              </a:ext>
            </a:extLst>
          </p:cNvPr>
          <p:cNvCxnSpPr>
            <a:cxnSpLocks/>
          </p:cNvCxnSpPr>
          <p:nvPr/>
        </p:nvCxnSpPr>
        <p:spPr>
          <a:xfrm>
            <a:off x="-13589" y="5090259"/>
            <a:ext cx="190453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BA9FC9-486F-9093-3C15-C2B91FC7643E}"/>
              </a:ext>
            </a:extLst>
          </p:cNvPr>
          <p:cNvSpPr txBox="1"/>
          <p:nvPr/>
        </p:nvSpPr>
        <p:spPr>
          <a:xfrm>
            <a:off x="645451" y="4746805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E8E9023-A883-90D5-D87B-09C77B7A9777}"/>
              </a:ext>
            </a:extLst>
          </p:cNvPr>
          <p:cNvCxnSpPr>
            <a:cxnSpLocks/>
          </p:cNvCxnSpPr>
          <p:nvPr/>
        </p:nvCxnSpPr>
        <p:spPr>
          <a:xfrm>
            <a:off x="7239466" y="5116137"/>
            <a:ext cx="190453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4B5B653-4AA8-EFE5-BEBB-347DE1EDA310}"/>
              </a:ext>
            </a:extLst>
          </p:cNvPr>
          <p:cNvSpPr txBox="1"/>
          <p:nvPr/>
        </p:nvSpPr>
        <p:spPr>
          <a:xfrm>
            <a:off x="7884918" y="4746805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60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359</TotalTime>
  <Words>76</Words>
  <Application>Microsoft Office PowerPoint</Application>
  <PresentationFormat>화면 슬라이드 쇼(4:3)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KoPub돋움체 Bold</vt:lpstr>
      <vt:lpstr>KoPub돋움체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CEO</dc:creator>
  <cp:lastModifiedBy>FullName</cp:lastModifiedBy>
  <cp:revision>129</cp:revision>
  <dcterms:created xsi:type="dcterms:W3CDTF">2024-01-26T00:56:21Z</dcterms:created>
  <dcterms:modified xsi:type="dcterms:W3CDTF">2024-02-20T10:08:40Z</dcterms:modified>
</cp:coreProperties>
</file>